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62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73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09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205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89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14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90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90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67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912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6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2091-D0B8-4122-83DA-7E177A1E04A6}" type="datetimeFigureOut">
              <a:rPr lang="ko-KR" altLang="en-US" smtClean="0"/>
              <a:t>2014-09-18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2FB8-1E2C-4841-BA24-0D2A5D38DF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40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Black" panose="020B0A04020102020204" pitchFamily="34" charset="0"/>
              </a:rPr>
              <a:t>Quiz</a:t>
            </a:r>
            <a:endParaRPr lang="ko-KR" altLang="en-US" dirty="0">
              <a:latin typeface="Arial Black" panose="020B0A040201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50000"/>
              </a:lnSpc>
            </a:pPr>
            <a:r>
              <a:rPr lang="en-US" altLang="ko-KR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What is the definition of Pyrolysis?</a:t>
            </a:r>
          </a:p>
          <a:p>
            <a:pPr>
              <a:lnSpc>
                <a:spcPct val="250000"/>
              </a:lnSpc>
            </a:pPr>
            <a:r>
              <a:rPr lang="en-US" altLang="ko-KR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Why </a:t>
            </a:r>
            <a:r>
              <a:rPr lang="en-US" altLang="ko-KR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is </a:t>
            </a:r>
            <a:r>
              <a:rPr lang="en-US" altLang="ko-KR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Pyrolysis Mechanism important?</a:t>
            </a:r>
            <a:endParaRPr lang="en-US" altLang="ko-KR" dirty="0" smtClean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  <a:p>
            <a:pPr>
              <a:lnSpc>
                <a:spcPct val="250000"/>
              </a:lnSpc>
            </a:pPr>
            <a:r>
              <a:rPr lang="en-US" altLang="ko-KR" dirty="0">
                <a:latin typeface="다음_SemiBold" panose="02000700060000000000" pitchFamily="2" charset="-127"/>
                <a:ea typeface="다음_SemiBold" panose="02000700060000000000" pitchFamily="2" charset="-127"/>
              </a:rPr>
              <a:t>Why is Pyrolysis </a:t>
            </a:r>
            <a:r>
              <a:rPr lang="en-US" altLang="ko-KR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Kinetics important</a:t>
            </a:r>
            <a:r>
              <a:rPr lang="en-US" altLang="ko-KR" dirty="0">
                <a:latin typeface="다음_SemiBold" panose="02000700060000000000" pitchFamily="2" charset="-127"/>
                <a:ea typeface="다음_SemiBold" panose="02000700060000000000" pitchFamily="2" charset="-127"/>
              </a:rPr>
              <a:t>?</a:t>
            </a:r>
            <a:endParaRPr lang="ko-KR" altLang="en-US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12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Isaac</dc:creator>
  <cp:lastModifiedBy>Isaac</cp:lastModifiedBy>
  <cp:revision>2</cp:revision>
  <dcterms:created xsi:type="dcterms:W3CDTF">2014-09-17T06:56:45Z</dcterms:created>
  <dcterms:modified xsi:type="dcterms:W3CDTF">2014-09-18T03:26:03Z</dcterms:modified>
</cp:coreProperties>
</file>