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tags/tag8.xml" ContentType="application/vnd.openxmlformats-officedocument.presentationml.tags+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Default Extension="png" ContentType="image/png"/>
  <Override PartName="/ppt/slideLayouts/slideLayout7.xml" ContentType="application/vnd.openxmlformats-officedocument.presentationml.slideLayout+xml"/>
  <Override PartName="/ppt/tags/tag7.xml" ContentType="application/vnd.openxmlformats-officedocument.presentationml.tags+xml"/>
  <Default Extension="bin" ContentType="application/vnd.openxmlformats-officedocument.oleObject"/>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tags/tag3.xml" ContentType="application/vnd.openxmlformats-officedocument.presentationml.tags+xml"/>
  <Default Extension="emf" ContentType="image/x-emf"/>
  <Override PartName="/ppt/notesSlides/notesSlide17.xml" ContentType="application/vnd.openxmlformats-officedocument.presentationml.notesSlide+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tags/tag11.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682" r:id="rId2"/>
    <p:sldMasterId id="2147483698" r:id="rId3"/>
  </p:sldMasterIdLst>
  <p:notesMasterIdLst>
    <p:notesMasterId r:id="rId58"/>
  </p:notesMasterIdLst>
  <p:handoutMasterIdLst>
    <p:handoutMasterId r:id="rId59"/>
  </p:handoutMasterIdLst>
  <p:sldIdLst>
    <p:sldId id="1092" r:id="rId4"/>
    <p:sldId id="1205" r:id="rId5"/>
    <p:sldId id="1093" r:id="rId6"/>
    <p:sldId id="1094" r:id="rId7"/>
    <p:sldId id="1097" r:id="rId8"/>
    <p:sldId id="1099" r:id="rId9"/>
    <p:sldId id="1102" r:id="rId10"/>
    <p:sldId id="1103" r:id="rId11"/>
    <p:sldId id="1109" r:id="rId12"/>
    <p:sldId id="1110" r:id="rId13"/>
    <p:sldId id="1024" r:id="rId14"/>
    <p:sldId id="1030" r:id="rId15"/>
    <p:sldId id="1037" r:id="rId16"/>
    <p:sldId id="1113" r:id="rId17"/>
    <p:sldId id="1134" r:id="rId18"/>
    <p:sldId id="1131" r:id="rId19"/>
    <p:sldId id="1154" r:id="rId20"/>
    <p:sldId id="1156" r:id="rId21"/>
    <p:sldId id="1206" r:id="rId22"/>
    <p:sldId id="1208" r:id="rId23"/>
    <p:sldId id="1209" r:id="rId24"/>
    <p:sldId id="1150" r:id="rId25"/>
    <p:sldId id="1174" r:id="rId26"/>
    <p:sldId id="1159" r:id="rId27"/>
    <p:sldId id="1160" r:id="rId28"/>
    <p:sldId id="1162" r:id="rId29"/>
    <p:sldId id="1175" r:id="rId30"/>
    <p:sldId id="1176" r:id="rId31"/>
    <p:sldId id="1200" r:id="rId32"/>
    <p:sldId id="1201" r:id="rId33"/>
    <p:sldId id="1202" r:id="rId34"/>
    <p:sldId id="1151" r:id="rId35"/>
    <p:sldId id="1203" r:id="rId36"/>
    <p:sldId id="1183" r:id="rId37"/>
    <p:sldId id="1152" r:id="rId38"/>
    <p:sldId id="1181" r:id="rId39"/>
    <p:sldId id="1180" r:id="rId40"/>
    <p:sldId id="1178" r:id="rId41"/>
    <p:sldId id="1186" r:id="rId42"/>
    <p:sldId id="1188" r:id="rId43"/>
    <p:sldId id="1189" r:id="rId44"/>
    <p:sldId id="1187" r:id="rId45"/>
    <p:sldId id="1185" r:id="rId46"/>
    <p:sldId id="1204" r:id="rId47"/>
    <p:sldId id="1193" r:id="rId48"/>
    <p:sldId id="1194" r:id="rId49"/>
    <p:sldId id="1196" r:id="rId50"/>
    <p:sldId id="1195" r:id="rId51"/>
    <p:sldId id="1197" r:id="rId52"/>
    <p:sldId id="1198" r:id="rId53"/>
    <p:sldId id="1199" r:id="rId54"/>
    <p:sldId id="1143" r:id="rId55"/>
    <p:sldId id="1130" r:id="rId56"/>
    <p:sldId id="870" r:id="rId57"/>
  </p:sldIdLst>
  <p:sldSz cx="9906000" cy="6858000" type="A4"/>
  <p:notesSz cx="6669088" cy="9928225"/>
  <p:defaultTex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9C3"/>
    <a:srgbClr val="E82848"/>
    <a:srgbClr val="E2183A"/>
    <a:srgbClr val="FFFFFF"/>
    <a:srgbClr val="7ABA40"/>
    <a:srgbClr val="00959C"/>
    <a:srgbClr val="0C4DA2"/>
    <a:srgbClr val="5E4BB3"/>
    <a:srgbClr val="B3A9C7"/>
    <a:srgbClr val="7FA3C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보통 스타일 2 - 강조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보통 스타일 1 - 강조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보통 스타일 1 - 강조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보통 스타일 3 - 강조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보통 스타일 3 - 강조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보통 스타일 3 - 강조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보통 스타일 3 - 강조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7292A2E-F333-43FB-9621-5CBBE7FDCDCB}" styleName="밝은 스타일 2 - 강조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밝은 스타일 2 - 강조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보통 스타일 3 - 강조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밝은 스타일 1 - 강조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CF1AB2-1976-4502-BF36-3FF5EA218861}" styleName="보통 스타일 4 - 강조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99560" autoAdjust="0"/>
  </p:normalViewPr>
  <p:slideViewPr>
    <p:cSldViewPr snapToGrid="0" showGuides="1">
      <p:cViewPr>
        <p:scale>
          <a:sx n="98" d="100"/>
          <a:sy n="98" d="100"/>
        </p:scale>
        <p:origin x="-1728" y="-600"/>
      </p:cViewPr>
      <p:guideLst>
        <p:guide orient="horz" pos="4319"/>
        <p:guide/>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0" d="100"/>
        <a:sy n="60" d="100"/>
      </p:scale>
      <p:origin x="0" y="0"/>
    </p:cViewPr>
  </p:sorterViewPr>
  <p:notesViewPr>
    <p:cSldViewPr snapToGrid="0">
      <p:cViewPr varScale="1">
        <p:scale>
          <a:sx n="81" d="100"/>
          <a:sy n="81" d="100"/>
        </p:scale>
        <p:origin x="-3972" y="-108"/>
      </p:cViewPr>
      <p:guideLst>
        <p:guide orient="horz" pos="3128"/>
        <p:guide pos="210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0AB3E7-A50A-4919-A1FB-143680D3F965}" type="doc">
      <dgm:prSet loTypeId="urn:microsoft.com/office/officeart/2005/8/layout/radial6" loCatId="relationship" qsTypeId="urn:microsoft.com/office/officeart/2005/8/quickstyle/3d1" qsCatId="3D" csTypeId="urn:microsoft.com/office/officeart/2005/8/colors/colorful1" csCatId="colorful" phldr="1"/>
      <dgm:spPr/>
      <dgm:t>
        <a:bodyPr/>
        <a:lstStyle/>
        <a:p>
          <a:endParaRPr lang="en-US"/>
        </a:p>
      </dgm:t>
    </dgm:pt>
    <dgm:pt modelId="{9055C571-65CA-4C69-ACAC-D2869B3FB686}">
      <dgm:prSet phldrT="[Text]"/>
      <dgm:spPr/>
      <dgm:t>
        <a:bodyPr/>
        <a:lstStyle/>
        <a:p>
          <a:r>
            <a:rPr lang="en-US" b="1" dirty="0" smtClean="0">
              <a:latin typeface="Arial" pitchFamily="34" charset="0"/>
              <a:cs typeface="Arial" pitchFamily="34" charset="0"/>
            </a:rPr>
            <a:t>Biosphere</a:t>
          </a:r>
          <a:endParaRPr lang="en-US" b="1" dirty="0">
            <a:latin typeface="Arial" pitchFamily="34" charset="0"/>
            <a:cs typeface="Arial" pitchFamily="34" charset="0"/>
          </a:endParaRPr>
        </a:p>
      </dgm:t>
    </dgm:pt>
    <dgm:pt modelId="{E614C748-4A12-4143-BD7E-9B2465803203}" type="parTrans" cxnId="{C91DE6A8-0D9E-465D-A871-E1C16A4C3A45}">
      <dgm:prSet/>
      <dgm:spPr/>
      <dgm:t>
        <a:bodyPr/>
        <a:lstStyle/>
        <a:p>
          <a:endParaRPr lang="en-US"/>
        </a:p>
      </dgm:t>
    </dgm:pt>
    <dgm:pt modelId="{7E15E856-0E20-4CD7-BDED-5FAEE7894FA4}" type="sibTrans" cxnId="{C91DE6A8-0D9E-465D-A871-E1C16A4C3A45}">
      <dgm:prSet/>
      <dgm:spPr/>
      <dgm:t>
        <a:bodyPr/>
        <a:lstStyle/>
        <a:p>
          <a:endParaRPr lang="en-US"/>
        </a:p>
      </dgm:t>
    </dgm:pt>
    <dgm:pt modelId="{85CB647A-6970-4D9C-9885-7CBE9D5BF931}">
      <dgm:prSet phldrT="[Text]" custT="1"/>
      <dgm:spPr/>
      <dgm:t>
        <a:bodyPr/>
        <a:lstStyle/>
        <a:p>
          <a:r>
            <a:rPr lang="en-US" sz="1800" b="1" dirty="0" smtClean="0">
              <a:latin typeface="Arial" pitchFamily="34" charset="0"/>
              <a:cs typeface="Arial" pitchFamily="34" charset="0"/>
            </a:rPr>
            <a:t>Food</a:t>
          </a:r>
          <a:endParaRPr lang="en-US" sz="1800" b="1" dirty="0">
            <a:latin typeface="Arial" pitchFamily="34" charset="0"/>
            <a:cs typeface="Arial" pitchFamily="34" charset="0"/>
          </a:endParaRPr>
        </a:p>
      </dgm:t>
    </dgm:pt>
    <dgm:pt modelId="{A22717AD-92C6-4B76-AC0F-AD4C13C30016}" type="sibTrans" cxnId="{A2311469-B55B-4BCC-9153-672BB58DCCE1}">
      <dgm:prSet/>
      <dgm:spPr/>
      <dgm:t>
        <a:bodyPr/>
        <a:lstStyle/>
        <a:p>
          <a:endParaRPr lang="en-US"/>
        </a:p>
      </dgm:t>
    </dgm:pt>
    <dgm:pt modelId="{4FE03A79-D4BC-4AD9-A7A2-8B85A56C61C4}" type="parTrans" cxnId="{A2311469-B55B-4BCC-9153-672BB58DCCE1}">
      <dgm:prSet/>
      <dgm:spPr/>
      <dgm:t>
        <a:bodyPr/>
        <a:lstStyle/>
        <a:p>
          <a:endParaRPr lang="en-US"/>
        </a:p>
      </dgm:t>
    </dgm:pt>
    <dgm:pt modelId="{C4BBC481-4854-4C09-8D70-686C9280A117}">
      <dgm:prSet phldrT="[Text]" custT="1"/>
      <dgm:spPr/>
      <dgm:t>
        <a:bodyPr/>
        <a:lstStyle/>
        <a:p>
          <a:r>
            <a:rPr lang="en-US" sz="1800" b="1" dirty="0" smtClean="0">
              <a:latin typeface="Arial" pitchFamily="34" charset="0"/>
              <a:cs typeface="Arial" pitchFamily="34" charset="0"/>
            </a:rPr>
            <a:t>Water</a:t>
          </a:r>
          <a:endParaRPr lang="en-US" sz="1800" b="1" dirty="0">
            <a:latin typeface="Arial" pitchFamily="34" charset="0"/>
            <a:cs typeface="Arial" pitchFamily="34" charset="0"/>
          </a:endParaRPr>
        </a:p>
      </dgm:t>
    </dgm:pt>
    <dgm:pt modelId="{2B40DEB9-C635-409F-A73C-B9678E953452}" type="sibTrans" cxnId="{1F55D18D-3566-46DC-8E56-890AD7597256}">
      <dgm:prSet/>
      <dgm:spPr/>
      <dgm:t>
        <a:bodyPr/>
        <a:lstStyle/>
        <a:p>
          <a:endParaRPr lang="en-US"/>
        </a:p>
      </dgm:t>
    </dgm:pt>
    <dgm:pt modelId="{801F0863-3349-495F-A16C-065A74B3C18A}" type="parTrans" cxnId="{1F55D18D-3566-46DC-8E56-890AD7597256}">
      <dgm:prSet/>
      <dgm:spPr/>
      <dgm:t>
        <a:bodyPr/>
        <a:lstStyle/>
        <a:p>
          <a:endParaRPr lang="en-US"/>
        </a:p>
      </dgm:t>
    </dgm:pt>
    <dgm:pt modelId="{7B49CEFE-72F2-4AB7-B707-E468FCC05CE9}">
      <dgm:prSet phldrT="[Text]" custT="1"/>
      <dgm:spPr/>
      <dgm:t>
        <a:bodyPr/>
        <a:lstStyle/>
        <a:p>
          <a:r>
            <a:rPr lang="en-US" sz="1800" b="1" dirty="0" smtClean="0">
              <a:latin typeface="Arial" pitchFamily="34" charset="0"/>
              <a:cs typeface="Arial" pitchFamily="34" charset="0"/>
            </a:rPr>
            <a:t>Energy</a:t>
          </a:r>
          <a:endParaRPr lang="en-US" sz="1800" b="1" dirty="0">
            <a:latin typeface="Arial" pitchFamily="34" charset="0"/>
            <a:cs typeface="Arial" pitchFamily="34" charset="0"/>
          </a:endParaRPr>
        </a:p>
      </dgm:t>
    </dgm:pt>
    <dgm:pt modelId="{AF32956C-0471-4ED0-9270-97352CE8BD70}" type="sibTrans" cxnId="{D5EBB347-A183-4112-A2D2-ED03751A738D}">
      <dgm:prSet/>
      <dgm:spPr/>
      <dgm:t>
        <a:bodyPr/>
        <a:lstStyle/>
        <a:p>
          <a:endParaRPr lang="en-US"/>
        </a:p>
      </dgm:t>
    </dgm:pt>
    <dgm:pt modelId="{A953B946-6599-41D8-B426-A3B88646FBDE}" type="parTrans" cxnId="{D5EBB347-A183-4112-A2D2-ED03751A738D}">
      <dgm:prSet/>
      <dgm:spPr/>
      <dgm:t>
        <a:bodyPr/>
        <a:lstStyle/>
        <a:p>
          <a:endParaRPr lang="en-US"/>
        </a:p>
      </dgm:t>
    </dgm:pt>
    <dgm:pt modelId="{A0509D55-30C7-4617-A072-2E30C778E84B}" type="pres">
      <dgm:prSet presAssocID="{E00AB3E7-A50A-4919-A1FB-143680D3F965}" presName="Name0" presStyleCnt="0">
        <dgm:presLayoutVars>
          <dgm:chMax val="1"/>
          <dgm:dir/>
          <dgm:animLvl val="ctr"/>
          <dgm:resizeHandles val="exact"/>
        </dgm:presLayoutVars>
      </dgm:prSet>
      <dgm:spPr/>
      <dgm:t>
        <a:bodyPr/>
        <a:lstStyle/>
        <a:p>
          <a:endParaRPr lang="en-US"/>
        </a:p>
      </dgm:t>
    </dgm:pt>
    <dgm:pt modelId="{8E1441A9-B9AA-4E7E-B8E5-77F1B72E53B7}" type="pres">
      <dgm:prSet presAssocID="{9055C571-65CA-4C69-ACAC-D2869B3FB686}" presName="centerShape" presStyleLbl="node0" presStyleIdx="0" presStyleCnt="1" custLinFactNeighborX="-1409" custLinFactNeighborY="-5231"/>
      <dgm:spPr/>
      <dgm:t>
        <a:bodyPr/>
        <a:lstStyle/>
        <a:p>
          <a:endParaRPr lang="en-US"/>
        </a:p>
      </dgm:t>
    </dgm:pt>
    <dgm:pt modelId="{404E4332-C203-4FCB-94B3-37DFB248907E}" type="pres">
      <dgm:prSet presAssocID="{7B49CEFE-72F2-4AB7-B707-E468FCC05CE9}" presName="node" presStyleLbl="node1" presStyleIdx="0" presStyleCnt="3" custRadScaleRad="100263" custRadScaleInc="575">
        <dgm:presLayoutVars>
          <dgm:bulletEnabled val="1"/>
        </dgm:presLayoutVars>
      </dgm:prSet>
      <dgm:spPr/>
      <dgm:t>
        <a:bodyPr/>
        <a:lstStyle/>
        <a:p>
          <a:endParaRPr lang="en-US"/>
        </a:p>
      </dgm:t>
    </dgm:pt>
    <dgm:pt modelId="{E929C47C-869D-46AD-B6E1-0A4CF7CB76BC}" type="pres">
      <dgm:prSet presAssocID="{7B49CEFE-72F2-4AB7-B707-E468FCC05CE9}" presName="dummy" presStyleCnt="0"/>
      <dgm:spPr/>
    </dgm:pt>
    <dgm:pt modelId="{03BE67A1-D6DE-4332-BAF9-AB398F72564C}" type="pres">
      <dgm:prSet presAssocID="{AF32956C-0471-4ED0-9270-97352CE8BD70}" presName="sibTrans" presStyleLbl="sibTrans2D1" presStyleIdx="0" presStyleCnt="3" custFlipVert="1" custScaleX="905" custScaleY="1439"/>
      <dgm:spPr/>
      <dgm:t>
        <a:bodyPr/>
        <a:lstStyle/>
        <a:p>
          <a:endParaRPr lang="en-US"/>
        </a:p>
      </dgm:t>
    </dgm:pt>
    <dgm:pt modelId="{2CB2ADA0-469F-4635-A809-AE374FD5C1F0}" type="pres">
      <dgm:prSet presAssocID="{C4BBC481-4854-4C09-8D70-686C9280A117}" presName="node" presStyleLbl="node1" presStyleIdx="1" presStyleCnt="3" custRadScaleRad="147361" custRadScaleInc="-12912">
        <dgm:presLayoutVars>
          <dgm:bulletEnabled val="1"/>
        </dgm:presLayoutVars>
      </dgm:prSet>
      <dgm:spPr/>
      <dgm:t>
        <a:bodyPr/>
        <a:lstStyle/>
        <a:p>
          <a:endParaRPr lang="en-US"/>
        </a:p>
      </dgm:t>
    </dgm:pt>
    <dgm:pt modelId="{7612DECD-9533-4F77-81B4-DF3DC4D27229}" type="pres">
      <dgm:prSet presAssocID="{C4BBC481-4854-4C09-8D70-686C9280A117}" presName="dummy" presStyleCnt="0"/>
      <dgm:spPr/>
    </dgm:pt>
    <dgm:pt modelId="{74D33D99-E016-425C-B553-EC2DAD0A191B}" type="pres">
      <dgm:prSet presAssocID="{2B40DEB9-C635-409F-A73C-B9678E953452}" presName="sibTrans" presStyleLbl="sibTrans2D1" presStyleIdx="1" presStyleCnt="3" custFlipVert="1" custScaleX="767" custScaleY="767" custLinFactNeighborX="-405"/>
      <dgm:spPr/>
      <dgm:t>
        <a:bodyPr/>
        <a:lstStyle/>
        <a:p>
          <a:endParaRPr lang="en-US"/>
        </a:p>
      </dgm:t>
    </dgm:pt>
    <dgm:pt modelId="{7ACC2953-DFD4-4392-8A34-99709F8B63F3}" type="pres">
      <dgm:prSet presAssocID="{85CB647A-6970-4D9C-9885-7CBE9D5BF931}" presName="node" presStyleLbl="node1" presStyleIdx="2" presStyleCnt="3" custRadScaleRad="139286" custRadScaleInc="9264">
        <dgm:presLayoutVars>
          <dgm:bulletEnabled val="1"/>
        </dgm:presLayoutVars>
      </dgm:prSet>
      <dgm:spPr/>
      <dgm:t>
        <a:bodyPr/>
        <a:lstStyle/>
        <a:p>
          <a:endParaRPr lang="en-US"/>
        </a:p>
      </dgm:t>
    </dgm:pt>
    <dgm:pt modelId="{53A4A216-26AF-401E-AEDD-2B6078BBD09C}" type="pres">
      <dgm:prSet presAssocID="{85CB647A-6970-4D9C-9885-7CBE9D5BF931}" presName="dummy" presStyleCnt="0"/>
      <dgm:spPr/>
    </dgm:pt>
    <dgm:pt modelId="{6B20CCD5-2575-4B87-A751-0CE63C94A960}" type="pres">
      <dgm:prSet presAssocID="{A22717AD-92C6-4B76-AC0F-AD4C13C30016}" presName="sibTrans" presStyleLbl="sibTrans2D1" presStyleIdx="2" presStyleCnt="3" custScaleX="1174" custScaleY="920"/>
      <dgm:spPr/>
      <dgm:t>
        <a:bodyPr/>
        <a:lstStyle/>
        <a:p>
          <a:endParaRPr lang="en-US"/>
        </a:p>
      </dgm:t>
    </dgm:pt>
  </dgm:ptLst>
  <dgm:cxnLst>
    <dgm:cxn modelId="{1F55D18D-3566-46DC-8E56-890AD7597256}" srcId="{9055C571-65CA-4C69-ACAC-D2869B3FB686}" destId="{C4BBC481-4854-4C09-8D70-686C9280A117}" srcOrd="1" destOrd="0" parTransId="{801F0863-3349-495F-A16C-065A74B3C18A}" sibTransId="{2B40DEB9-C635-409F-A73C-B9678E953452}"/>
    <dgm:cxn modelId="{98868500-E8BF-459A-A30C-24E190CC348D}" type="presOf" srcId="{2B40DEB9-C635-409F-A73C-B9678E953452}" destId="{74D33D99-E016-425C-B553-EC2DAD0A191B}" srcOrd="0" destOrd="0" presId="urn:microsoft.com/office/officeart/2005/8/layout/radial6"/>
    <dgm:cxn modelId="{54D27071-C58C-4C95-95CF-74F405A77435}" type="presOf" srcId="{85CB647A-6970-4D9C-9885-7CBE9D5BF931}" destId="{7ACC2953-DFD4-4392-8A34-99709F8B63F3}" srcOrd="0" destOrd="0" presId="urn:microsoft.com/office/officeart/2005/8/layout/radial6"/>
    <dgm:cxn modelId="{272DC2DD-72CC-493E-861C-94CF9D5EA503}" type="presOf" srcId="{7B49CEFE-72F2-4AB7-B707-E468FCC05CE9}" destId="{404E4332-C203-4FCB-94B3-37DFB248907E}" srcOrd="0" destOrd="0" presId="urn:microsoft.com/office/officeart/2005/8/layout/radial6"/>
    <dgm:cxn modelId="{617467C8-0462-4269-B48B-4839D201F6E0}" type="presOf" srcId="{A22717AD-92C6-4B76-AC0F-AD4C13C30016}" destId="{6B20CCD5-2575-4B87-A751-0CE63C94A960}" srcOrd="0" destOrd="0" presId="urn:microsoft.com/office/officeart/2005/8/layout/radial6"/>
    <dgm:cxn modelId="{D5EBB347-A183-4112-A2D2-ED03751A738D}" srcId="{9055C571-65CA-4C69-ACAC-D2869B3FB686}" destId="{7B49CEFE-72F2-4AB7-B707-E468FCC05CE9}" srcOrd="0" destOrd="0" parTransId="{A953B946-6599-41D8-B426-A3B88646FBDE}" sibTransId="{AF32956C-0471-4ED0-9270-97352CE8BD70}"/>
    <dgm:cxn modelId="{A587FA1F-3A40-46C6-B5C5-CC0A7CD1CBA0}" type="presOf" srcId="{9055C571-65CA-4C69-ACAC-D2869B3FB686}" destId="{8E1441A9-B9AA-4E7E-B8E5-77F1B72E53B7}" srcOrd="0" destOrd="0" presId="urn:microsoft.com/office/officeart/2005/8/layout/radial6"/>
    <dgm:cxn modelId="{A2311469-B55B-4BCC-9153-672BB58DCCE1}" srcId="{9055C571-65CA-4C69-ACAC-D2869B3FB686}" destId="{85CB647A-6970-4D9C-9885-7CBE9D5BF931}" srcOrd="2" destOrd="0" parTransId="{4FE03A79-D4BC-4AD9-A7A2-8B85A56C61C4}" sibTransId="{A22717AD-92C6-4B76-AC0F-AD4C13C30016}"/>
    <dgm:cxn modelId="{C91DE6A8-0D9E-465D-A871-E1C16A4C3A45}" srcId="{E00AB3E7-A50A-4919-A1FB-143680D3F965}" destId="{9055C571-65CA-4C69-ACAC-D2869B3FB686}" srcOrd="0" destOrd="0" parTransId="{E614C748-4A12-4143-BD7E-9B2465803203}" sibTransId="{7E15E856-0E20-4CD7-BDED-5FAEE7894FA4}"/>
    <dgm:cxn modelId="{D59B1A3A-DF6A-4F35-8EA7-CD79CCC91C65}" type="presOf" srcId="{C4BBC481-4854-4C09-8D70-686C9280A117}" destId="{2CB2ADA0-469F-4635-A809-AE374FD5C1F0}" srcOrd="0" destOrd="0" presId="urn:microsoft.com/office/officeart/2005/8/layout/radial6"/>
    <dgm:cxn modelId="{F3AB83AE-B9EF-430F-B6BC-D5985978E04D}" type="presOf" srcId="{AF32956C-0471-4ED0-9270-97352CE8BD70}" destId="{03BE67A1-D6DE-4332-BAF9-AB398F72564C}" srcOrd="0" destOrd="0" presId="urn:microsoft.com/office/officeart/2005/8/layout/radial6"/>
    <dgm:cxn modelId="{F752E80F-BD66-4DB6-B509-1537DBDD07EF}" type="presOf" srcId="{E00AB3E7-A50A-4919-A1FB-143680D3F965}" destId="{A0509D55-30C7-4617-A072-2E30C778E84B}" srcOrd="0" destOrd="0" presId="urn:microsoft.com/office/officeart/2005/8/layout/radial6"/>
    <dgm:cxn modelId="{95F53C97-D08C-43AF-949C-C32F8A305A05}" type="presParOf" srcId="{A0509D55-30C7-4617-A072-2E30C778E84B}" destId="{8E1441A9-B9AA-4E7E-B8E5-77F1B72E53B7}" srcOrd="0" destOrd="0" presId="urn:microsoft.com/office/officeart/2005/8/layout/radial6"/>
    <dgm:cxn modelId="{CF67E187-ED08-48E6-A1F5-4D720E47554D}" type="presParOf" srcId="{A0509D55-30C7-4617-A072-2E30C778E84B}" destId="{404E4332-C203-4FCB-94B3-37DFB248907E}" srcOrd="1" destOrd="0" presId="urn:microsoft.com/office/officeart/2005/8/layout/radial6"/>
    <dgm:cxn modelId="{68869CD3-6E42-45F1-BB9F-CF8E53E1EE1D}" type="presParOf" srcId="{A0509D55-30C7-4617-A072-2E30C778E84B}" destId="{E929C47C-869D-46AD-B6E1-0A4CF7CB76BC}" srcOrd="2" destOrd="0" presId="urn:microsoft.com/office/officeart/2005/8/layout/radial6"/>
    <dgm:cxn modelId="{3D9C6792-D026-4EF6-97FF-D11538AF18D4}" type="presParOf" srcId="{A0509D55-30C7-4617-A072-2E30C778E84B}" destId="{03BE67A1-D6DE-4332-BAF9-AB398F72564C}" srcOrd="3" destOrd="0" presId="urn:microsoft.com/office/officeart/2005/8/layout/radial6"/>
    <dgm:cxn modelId="{63B2772E-F685-4716-9414-9C6B03C104BF}" type="presParOf" srcId="{A0509D55-30C7-4617-A072-2E30C778E84B}" destId="{2CB2ADA0-469F-4635-A809-AE374FD5C1F0}" srcOrd="4" destOrd="0" presId="urn:microsoft.com/office/officeart/2005/8/layout/radial6"/>
    <dgm:cxn modelId="{795305A5-A015-43CE-A2F3-24893CB34DEB}" type="presParOf" srcId="{A0509D55-30C7-4617-A072-2E30C778E84B}" destId="{7612DECD-9533-4F77-81B4-DF3DC4D27229}" srcOrd="5" destOrd="0" presId="urn:microsoft.com/office/officeart/2005/8/layout/radial6"/>
    <dgm:cxn modelId="{8CD1CB08-54EE-47B6-8CEF-5F0CAD38DA62}" type="presParOf" srcId="{A0509D55-30C7-4617-A072-2E30C778E84B}" destId="{74D33D99-E016-425C-B553-EC2DAD0A191B}" srcOrd="6" destOrd="0" presId="urn:microsoft.com/office/officeart/2005/8/layout/radial6"/>
    <dgm:cxn modelId="{B065827F-0FDF-4AF5-A37B-1F804426D569}" type="presParOf" srcId="{A0509D55-30C7-4617-A072-2E30C778E84B}" destId="{7ACC2953-DFD4-4392-8A34-99709F8B63F3}" srcOrd="7" destOrd="0" presId="urn:microsoft.com/office/officeart/2005/8/layout/radial6"/>
    <dgm:cxn modelId="{280F4B5D-AE7D-4042-A2D0-537926A0E18D}" type="presParOf" srcId="{A0509D55-30C7-4617-A072-2E30C778E84B}" destId="{53A4A216-26AF-401E-AEDD-2B6078BBD09C}" srcOrd="8" destOrd="0" presId="urn:microsoft.com/office/officeart/2005/8/layout/radial6"/>
    <dgm:cxn modelId="{E0AF854B-EB9B-40E7-AF96-9AE01B26EF12}" type="presParOf" srcId="{A0509D55-30C7-4617-A072-2E30C778E84B}" destId="{6B20CCD5-2575-4B87-A751-0CE63C94A960}" srcOrd="9"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B20CCD5-2575-4B87-A751-0CE63C94A960}">
      <dsp:nvSpPr>
        <dsp:cNvPr id="0" name=""/>
        <dsp:cNvSpPr/>
      </dsp:nvSpPr>
      <dsp:spPr>
        <a:xfrm>
          <a:off x="3418740" y="2731748"/>
          <a:ext cx="59446" cy="46584"/>
        </a:xfrm>
        <a:prstGeom prst="blockArc">
          <a:avLst>
            <a:gd name="adj1" fmla="val 7664042"/>
            <a:gd name="adj2" fmla="val 18464042"/>
            <a:gd name="adj3" fmla="val 454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4D33D99-E016-425C-B553-EC2DAD0A191B}">
      <dsp:nvSpPr>
        <dsp:cNvPr id="0" name=""/>
        <dsp:cNvSpPr/>
      </dsp:nvSpPr>
      <dsp:spPr>
        <a:xfrm flipV="1">
          <a:off x="5009880" y="4689769"/>
          <a:ext cx="48832" cy="48832"/>
        </a:xfrm>
        <a:prstGeom prst="blockArc">
          <a:avLst>
            <a:gd name="adj1" fmla="val 2548"/>
            <a:gd name="adj2" fmla="val 10802548"/>
            <a:gd name="adj3" fmla="val 3611"/>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3BE67A1-D6DE-4332-BAF9-AB398F72564C}">
      <dsp:nvSpPr>
        <dsp:cNvPr id="0" name=""/>
        <dsp:cNvSpPr/>
      </dsp:nvSpPr>
      <dsp:spPr>
        <a:xfrm flipV="1">
          <a:off x="6550869" y="2720024"/>
          <a:ext cx="46957" cy="74664"/>
        </a:xfrm>
        <a:prstGeom prst="blockArc">
          <a:avLst>
            <a:gd name="adj1" fmla="val 13833530"/>
            <a:gd name="adj2" fmla="val 3033530"/>
            <a:gd name="adj3" fmla="val 4431"/>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E1441A9-B9AA-4E7E-B8E5-77F1B72E53B7}">
      <dsp:nvSpPr>
        <dsp:cNvPr id="0" name=""/>
        <dsp:cNvSpPr/>
      </dsp:nvSpPr>
      <dsp:spPr>
        <a:xfrm>
          <a:off x="3744572" y="1827031"/>
          <a:ext cx="2280604" cy="228060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latin typeface="Arial" pitchFamily="34" charset="0"/>
              <a:cs typeface="Arial" pitchFamily="34" charset="0"/>
            </a:rPr>
            <a:t>Biosphere</a:t>
          </a:r>
          <a:endParaRPr lang="en-US" sz="2400" b="1" kern="1200" dirty="0">
            <a:latin typeface="Arial" pitchFamily="34" charset="0"/>
            <a:cs typeface="Arial" pitchFamily="34" charset="0"/>
          </a:endParaRPr>
        </a:p>
      </dsp:txBody>
      <dsp:txXfrm>
        <a:off x="3744572" y="1827031"/>
        <a:ext cx="2280604" cy="2280604"/>
      </dsp:txXfrm>
    </dsp:sp>
    <dsp:sp modelId="{404E4332-C203-4FCB-94B3-37DFB248907E}">
      <dsp:nvSpPr>
        <dsp:cNvPr id="0" name=""/>
        <dsp:cNvSpPr/>
      </dsp:nvSpPr>
      <dsp:spPr>
        <a:xfrm>
          <a:off x="4164518" y="0"/>
          <a:ext cx="1596423" cy="1596423"/>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cs typeface="Arial" pitchFamily="34" charset="0"/>
            </a:rPr>
            <a:t>Energy</a:t>
          </a:r>
          <a:endParaRPr lang="en-US" sz="1800" b="1" kern="1200" dirty="0">
            <a:latin typeface="Arial" pitchFamily="34" charset="0"/>
            <a:cs typeface="Arial" pitchFamily="34" charset="0"/>
          </a:endParaRPr>
        </a:p>
      </dsp:txBody>
      <dsp:txXfrm>
        <a:off x="4164518" y="0"/>
        <a:ext cx="1596423" cy="1596423"/>
      </dsp:txXfrm>
    </dsp:sp>
    <dsp:sp modelId="{2CB2ADA0-469F-4635-A809-AE374FD5C1F0}">
      <dsp:nvSpPr>
        <dsp:cNvPr id="0" name=""/>
        <dsp:cNvSpPr/>
      </dsp:nvSpPr>
      <dsp:spPr>
        <a:xfrm>
          <a:off x="7387754" y="3918290"/>
          <a:ext cx="1596423" cy="1596423"/>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cs typeface="Arial" pitchFamily="34" charset="0"/>
            </a:rPr>
            <a:t>Water</a:t>
          </a:r>
          <a:endParaRPr lang="en-US" sz="1800" b="1" kern="1200" dirty="0">
            <a:latin typeface="Arial" pitchFamily="34" charset="0"/>
            <a:cs typeface="Arial" pitchFamily="34" charset="0"/>
          </a:endParaRPr>
        </a:p>
      </dsp:txBody>
      <dsp:txXfrm>
        <a:off x="7387754" y="3918290"/>
        <a:ext cx="1596423" cy="1596423"/>
      </dsp:txXfrm>
    </dsp:sp>
    <dsp:sp modelId="{7ACC2953-DFD4-4392-8A34-99709F8B63F3}">
      <dsp:nvSpPr>
        <dsp:cNvPr id="0" name=""/>
        <dsp:cNvSpPr/>
      </dsp:nvSpPr>
      <dsp:spPr>
        <a:xfrm>
          <a:off x="1135985" y="3913657"/>
          <a:ext cx="1596423" cy="1596423"/>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cs typeface="Arial" pitchFamily="34" charset="0"/>
            </a:rPr>
            <a:t>Food</a:t>
          </a:r>
          <a:endParaRPr lang="en-US" sz="1800" b="1" kern="1200" dirty="0">
            <a:latin typeface="Arial" pitchFamily="34" charset="0"/>
            <a:cs typeface="Arial" pitchFamily="34" charset="0"/>
          </a:endParaRPr>
        </a:p>
      </dsp:txBody>
      <dsp:txXfrm>
        <a:off x="1135985" y="3913657"/>
        <a:ext cx="1596423" cy="159642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79062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6" y="9"/>
            <a:ext cx="2890516" cy="496650"/>
          </a:xfrm>
          <a:prstGeom prst="rect">
            <a:avLst/>
          </a:prstGeom>
        </p:spPr>
        <p:txBody>
          <a:bodyPr vert="horz" lIns="90717" tIns="45358" rIns="90717" bIns="45358" rtlCol="0"/>
          <a:lstStyle>
            <a:lvl1pPr algn="l" fontAlgn="auto">
              <a:spcBef>
                <a:spcPts val="0"/>
              </a:spcBef>
              <a:spcAft>
                <a:spcPts val="0"/>
              </a:spcAft>
              <a:defRPr kumimoji="0" sz="1200">
                <a:latin typeface="+mn-lt"/>
                <a:ea typeface="+mn-ea"/>
              </a:defRPr>
            </a:lvl1pPr>
          </a:lstStyle>
          <a:p>
            <a:pPr>
              <a:defRPr/>
            </a:pPr>
            <a:endParaRPr lang="ko-KR" altLang="en-US"/>
          </a:p>
        </p:txBody>
      </p:sp>
      <p:sp>
        <p:nvSpPr>
          <p:cNvPr id="3" name="날짜 개체 틀 2"/>
          <p:cNvSpPr>
            <a:spLocks noGrp="1"/>
          </p:cNvSpPr>
          <p:nvPr>
            <p:ph type="dt" idx="1"/>
          </p:nvPr>
        </p:nvSpPr>
        <p:spPr>
          <a:xfrm>
            <a:off x="3777006" y="9"/>
            <a:ext cx="2890514" cy="496650"/>
          </a:xfrm>
          <a:prstGeom prst="rect">
            <a:avLst/>
          </a:prstGeom>
        </p:spPr>
        <p:txBody>
          <a:bodyPr vert="horz" lIns="90717" tIns="45358" rIns="90717" bIns="45358" rtlCol="0"/>
          <a:lstStyle>
            <a:lvl1pPr algn="r" fontAlgn="auto">
              <a:spcBef>
                <a:spcPts val="0"/>
              </a:spcBef>
              <a:spcAft>
                <a:spcPts val="0"/>
              </a:spcAft>
              <a:defRPr kumimoji="0" sz="1200">
                <a:latin typeface="+mn-lt"/>
                <a:ea typeface="+mn-ea"/>
              </a:defRPr>
            </a:lvl1pPr>
          </a:lstStyle>
          <a:p>
            <a:pPr>
              <a:defRPr/>
            </a:pPr>
            <a:fld id="{8B8AE4D0-663D-4C18-AEA7-3A782F4C359E}" type="datetimeFigureOut">
              <a:rPr lang="ko-KR" altLang="en-US"/>
              <a:pPr>
                <a:defRPr/>
              </a:pPr>
              <a:t>2014-12-01</a:t>
            </a:fld>
            <a:endParaRPr lang="ko-KR" altLang="en-US"/>
          </a:p>
        </p:txBody>
      </p:sp>
      <p:sp>
        <p:nvSpPr>
          <p:cNvPr id="4" name="슬라이드 이미지 개체 틀 3"/>
          <p:cNvSpPr>
            <a:spLocks noGrp="1" noRot="1" noChangeAspect="1"/>
          </p:cNvSpPr>
          <p:nvPr>
            <p:ph type="sldImg" idx="2"/>
          </p:nvPr>
        </p:nvSpPr>
        <p:spPr>
          <a:xfrm>
            <a:off x="646113" y="744538"/>
            <a:ext cx="5376862" cy="3724275"/>
          </a:xfrm>
          <a:prstGeom prst="rect">
            <a:avLst/>
          </a:prstGeom>
          <a:noFill/>
          <a:ln w="12700">
            <a:solidFill>
              <a:prstClr val="black"/>
            </a:solidFill>
          </a:ln>
        </p:spPr>
        <p:txBody>
          <a:bodyPr vert="horz" lIns="90717" tIns="45358" rIns="90717" bIns="45358" rtlCol="0" anchor="ctr"/>
          <a:lstStyle/>
          <a:p>
            <a:pPr lvl="0"/>
            <a:endParaRPr lang="ko-KR" altLang="en-US" noProof="0"/>
          </a:p>
        </p:txBody>
      </p:sp>
      <p:sp>
        <p:nvSpPr>
          <p:cNvPr id="5" name="슬라이드 노트 개체 틀 4"/>
          <p:cNvSpPr>
            <a:spLocks noGrp="1"/>
          </p:cNvSpPr>
          <p:nvPr>
            <p:ph type="body" sz="quarter" idx="3"/>
          </p:nvPr>
        </p:nvSpPr>
        <p:spPr>
          <a:xfrm>
            <a:off x="666443" y="4715797"/>
            <a:ext cx="5336214" cy="4468258"/>
          </a:xfrm>
          <a:prstGeom prst="rect">
            <a:avLst/>
          </a:prstGeom>
        </p:spPr>
        <p:txBody>
          <a:bodyPr vert="horz" lIns="90717" tIns="45358" rIns="90717" bIns="45358" rtlCol="0">
            <a:normAutofit/>
          </a:bodyPr>
          <a:lstStyle/>
          <a:p>
            <a:pPr lvl="0"/>
            <a:r>
              <a:rPr lang="ko-KR" altLang="en-US" noProof="0" smtClean="0"/>
              <a:t>마스터 텍스트 스타일을 편집합니다</a:t>
            </a:r>
          </a:p>
          <a:p>
            <a:pPr lvl="1"/>
            <a:r>
              <a:rPr lang="ko-KR" altLang="en-US" noProof="0" smtClean="0"/>
              <a:t>둘째 수준</a:t>
            </a:r>
          </a:p>
          <a:p>
            <a:pPr lvl="2"/>
            <a:r>
              <a:rPr lang="ko-KR" altLang="en-US" noProof="0" smtClean="0"/>
              <a:t>셋째 수준</a:t>
            </a:r>
          </a:p>
          <a:p>
            <a:pPr lvl="3"/>
            <a:r>
              <a:rPr lang="ko-KR" altLang="en-US" noProof="0" smtClean="0"/>
              <a:t>넷째 수준</a:t>
            </a:r>
          </a:p>
          <a:p>
            <a:pPr lvl="4"/>
            <a:r>
              <a:rPr lang="ko-KR" altLang="en-US" noProof="0" smtClean="0"/>
              <a:t>다섯째 수준</a:t>
            </a:r>
            <a:endParaRPr lang="ko-KR" altLang="en-US" noProof="0"/>
          </a:p>
        </p:txBody>
      </p:sp>
      <p:sp>
        <p:nvSpPr>
          <p:cNvPr id="6" name="바닥글 개체 틀 5"/>
          <p:cNvSpPr>
            <a:spLocks noGrp="1"/>
          </p:cNvSpPr>
          <p:nvPr>
            <p:ph type="ftr" sz="quarter" idx="4"/>
          </p:nvPr>
        </p:nvSpPr>
        <p:spPr>
          <a:xfrm>
            <a:off x="6" y="9429988"/>
            <a:ext cx="2890516" cy="496650"/>
          </a:xfrm>
          <a:prstGeom prst="rect">
            <a:avLst/>
          </a:prstGeom>
        </p:spPr>
        <p:txBody>
          <a:bodyPr vert="horz" lIns="90717" tIns="45358" rIns="90717" bIns="45358" rtlCol="0" anchor="b"/>
          <a:lstStyle>
            <a:lvl1pPr algn="l" fontAlgn="auto">
              <a:spcBef>
                <a:spcPts val="0"/>
              </a:spcBef>
              <a:spcAft>
                <a:spcPts val="0"/>
              </a:spcAft>
              <a:defRPr kumimoji="0" sz="1200">
                <a:latin typeface="+mn-lt"/>
                <a:ea typeface="+mn-ea"/>
              </a:defRPr>
            </a:lvl1pPr>
          </a:lstStyle>
          <a:p>
            <a:pPr>
              <a:defRPr/>
            </a:pPr>
            <a:endParaRPr lang="ko-KR" altLang="en-US"/>
          </a:p>
        </p:txBody>
      </p:sp>
      <p:sp>
        <p:nvSpPr>
          <p:cNvPr id="7" name="슬라이드 번호 개체 틀 6"/>
          <p:cNvSpPr>
            <a:spLocks noGrp="1"/>
          </p:cNvSpPr>
          <p:nvPr>
            <p:ph type="sldNum" sz="quarter" idx="5"/>
          </p:nvPr>
        </p:nvSpPr>
        <p:spPr>
          <a:xfrm>
            <a:off x="3777006" y="9429988"/>
            <a:ext cx="2890514" cy="496650"/>
          </a:xfrm>
          <a:prstGeom prst="rect">
            <a:avLst/>
          </a:prstGeom>
        </p:spPr>
        <p:txBody>
          <a:bodyPr vert="horz" lIns="90717" tIns="45358" rIns="90717" bIns="45358" rtlCol="0" anchor="b"/>
          <a:lstStyle>
            <a:lvl1pPr algn="r" fontAlgn="auto">
              <a:spcBef>
                <a:spcPts val="0"/>
              </a:spcBef>
              <a:spcAft>
                <a:spcPts val="0"/>
              </a:spcAft>
              <a:defRPr kumimoji="0" sz="1200">
                <a:latin typeface="+mn-lt"/>
                <a:ea typeface="+mn-ea"/>
              </a:defRPr>
            </a:lvl1pPr>
          </a:lstStyle>
          <a:p>
            <a:pPr>
              <a:defRPr/>
            </a:pPr>
            <a:fld id="{3F9626AE-7465-4AEF-AA30-4B5A07E53E52}" type="slidenum">
              <a:rPr lang="ko-KR" altLang="en-US"/>
              <a:pPr>
                <a:defRPr/>
              </a:pPr>
              <a:t>‹#›</a:t>
            </a:fld>
            <a:endParaRPr lang="ko-KR" altLang="en-US"/>
          </a:p>
        </p:txBody>
      </p:sp>
    </p:spTree>
    <p:extLst>
      <p:ext uri="{BB962C8B-B14F-4D97-AF65-F5344CB8AC3E}">
        <p14:creationId xmlns="" xmlns:p14="http://schemas.microsoft.com/office/powerpoint/2010/main" val="2428675283"/>
      </p:ext>
    </p:extLst>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sz="1200" kern="1200">
        <a:solidFill>
          <a:schemeClr val="tx1"/>
        </a:solidFill>
        <a:latin typeface="+mn-lt"/>
        <a:ea typeface="+mn-ea"/>
        <a:cs typeface="+mn-cs"/>
      </a:defRPr>
    </a:lvl1pPr>
    <a:lvl2pPr marL="457200" algn="l" rtl="0" eaLnBrk="0" fontAlgn="base" latinLnBrk="1" hangingPunct="0">
      <a:spcBef>
        <a:spcPct val="30000"/>
      </a:spcBef>
      <a:spcAft>
        <a:spcPct val="0"/>
      </a:spcAft>
      <a:defRPr sz="1200" kern="1200">
        <a:solidFill>
          <a:schemeClr val="tx1"/>
        </a:solidFill>
        <a:latin typeface="+mn-lt"/>
        <a:ea typeface="+mn-ea"/>
        <a:cs typeface="+mn-cs"/>
      </a:defRPr>
    </a:lvl2pPr>
    <a:lvl3pPr marL="914400" algn="l" rtl="0" eaLnBrk="0" fontAlgn="base" latinLnBrk="1" hangingPunct="0">
      <a:spcBef>
        <a:spcPct val="30000"/>
      </a:spcBef>
      <a:spcAft>
        <a:spcPct val="0"/>
      </a:spcAft>
      <a:defRPr sz="1200" kern="1200">
        <a:solidFill>
          <a:schemeClr val="tx1"/>
        </a:solidFill>
        <a:latin typeface="+mn-lt"/>
        <a:ea typeface="+mn-ea"/>
        <a:cs typeface="+mn-cs"/>
      </a:defRPr>
    </a:lvl3pPr>
    <a:lvl4pPr marL="1371600" algn="l" rtl="0" eaLnBrk="0" fontAlgn="base" latinLnBrk="1" hangingPunct="0">
      <a:spcBef>
        <a:spcPct val="30000"/>
      </a:spcBef>
      <a:spcAft>
        <a:spcPct val="0"/>
      </a:spcAft>
      <a:defRPr sz="1200" kern="1200">
        <a:solidFill>
          <a:schemeClr val="tx1"/>
        </a:solidFill>
        <a:latin typeface="+mn-lt"/>
        <a:ea typeface="+mn-ea"/>
        <a:cs typeface="+mn-cs"/>
      </a:defRPr>
    </a:lvl4pPr>
    <a:lvl5pPr marL="1828800" algn="l" rtl="0" eaLnBrk="0" fontAlgn="base" latinLnBrk="1" hangingPunct="0">
      <a:spcBef>
        <a:spcPct val="30000"/>
      </a:spcBef>
      <a:spcAft>
        <a:spcPct val="0"/>
      </a:spcAft>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4225" eaLnBrk="0" hangingPunct="0">
              <a:defRPr kumimoji="1" sz="1400">
                <a:solidFill>
                  <a:schemeClr val="tx1"/>
                </a:solidFill>
                <a:latin typeface="Arial" charset="0"/>
                <a:ea typeface="굴림" charset="-127"/>
              </a:defRPr>
            </a:lvl1pPr>
            <a:lvl2pPr marL="748335" indent="-287820" defTabSz="924225" eaLnBrk="0" hangingPunct="0">
              <a:defRPr kumimoji="1" sz="1400">
                <a:solidFill>
                  <a:schemeClr val="tx1"/>
                </a:solidFill>
                <a:latin typeface="Arial" charset="0"/>
                <a:ea typeface="굴림" charset="-127"/>
              </a:defRPr>
            </a:lvl2pPr>
            <a:lvl3pPr marL="1151283" indent="-230255" defTabSz="924225" eaLnBrk="0" hangingPunct="0">
              <a:defRPr kumimoji="1" sz="1400">
                <a:solidFill>
                  <a:schemeClr val="tx1"/>
                </a:solidFill>
                <a:latin typeface="Arial" charset="0"/>
                <a:ea typeface="굴림" charset="-127"/>
              </a:defRPr>
            </a:lvl3pPr>
            <a:lvl4pPr marL="1611796" indent="-230255" defTabSz="924225" eaLnBrk="0" hangingPunct="0">
              <a:defRPr kumimoji="1" sz="1400">
                <a:solidFill>
                  <a:schemeClr val="tx1"/>
                </a:solidFill>
                <a:latin typeface="Arial" charset="0"/>
                <a:ea typeface="굴림" charset="-127"/>
              </a:defRPr>
            </a:lvl4pPr>
            <a:lvl5pPr marL="2072309" indent="-230255" defTabSz="924225" eaLnBrk="0" hangingPunct="0">
              <a:defRPr kumimoji="1" sz="1400">
                <a:solidFill>
                  <a:schemeClr val="tx1"/>
                </a:solidFill>
                <a:latin typeface="Arial" charset="0"/>
                <a:ea typeface="굴림" charset="-127"/>
              </a:defRPr>
            </a:lvl5pPr>
            <a:lvl6pPr marL="2532823" indent="-230255" defTabSz="924225" eaLnBrk="0" fontAlgn="base" hangingPunct="0">
              <a:spcBef>
                <a:spcPct val="0"/>
              </a:spcBef>
              <a:spcAft>
                <a:spcPct val="0"/>
              </a:spcAft>
              <a:defRPr kumimoji="1" sz="1400">
                <a:solidFill>
                  <a:schemeClr val="tx1"/>
                </a:solidFill>
                <a:latin typeface="Arial" charset="0"/>
                <a:ea typeface="굴림" charset="-127"/>
              </a:defRPr>
            </a:lvl6pPr>
            <a:lvl7pPr marL="2993337" indent="-230255" defTabSz="924225" eaLnBrk="0" fontAlgn="base" hangingPunct="0">
              <a:spcBef>
                <a:spcPct val="0"/>
              </a:spcBef>
              <a:spcAft>
                <a:spcPct val="0"/>
              </a:spcAft>
              <a:defRPr kumimoji="1" sz="1400">
                <a:solidFill>
                  <a:schemeClr val="tx1"/>
                </a:solidFill>
                <a:latin typeface="Arial" charset="0"/>
                <a:ea typeface="굴림" charset="-127"/>
              </a:defRPr>
            </a:lvl7pPr>
            <a:lvl8pPr marL="3453849" indent="-230255" defTabSz="924225" eaLnBrk="0" fontAlgn="base" hangingPunct="0">
              <a:spcBef>
                <a:spcPct val="0"/>
              </a:spcBef>
              <a:spcAft>
                <a:spcPct val="0"/>
              </a:spcAft>
              <a:defRPr kumimoji="1" sz="1400">
                <a:solidFill>
                  <a:schemeClr val="tx1"/>
                </a:solidFill>
                <a:latin typeface="Arial" charset="0"/>
                <a:ea typeface="굴림" charset="-127"/>
              </a:defRPr>
            </a:lvl8pPr>
            <a:lvl9pPr marL="3914363" indent="-230255" defTabSz="924225" eaLnBrk="0" fontAlgn="base" hangingPunct="0">
              <a:spcBef>
                <a:spcPct val="0"/>
              </a:spcBef>
              <a:spcAft>
                <a:spcPct val="0"/>
              </a:spcAft>
              <a:defRPr kumimoji="1" sz="1400">
                <a:solidFill>
                  <a:schemeClr val="tx1"/>
                </a:solidFill>
                <a:latin typeface="Arial" charset="0"/>
                <a:ea typeface="굴림" charset="-127"/>
              </a:defRPr>
            </a:lvl9pPr>
          </a:lstStyle>
          <a:p>
            <a:pPr eaLnBrk="1" hangingPunct="1"/>
            <a:fld id="{1A43B8C3-B7A1-4398-AA13-2AF86C4423CD}" type="slidenum">
              <a:rPr kumimoji="0" lang="ko-KR" altLang="en-US" sz="1200">
                <a:solidFill>
                  <a:prstClr val="black"/>
                </a:solidFill>
              </a:rPr>
              <a:pPr eaLnBrk="1" hangingPunct="1"/>
              <a:t>0</a:t>
            </a:fld>
            <a:endParaRPr kumimoji="0" lang="en-US" altLang="ko-KR" sz="1200" dirty="0">
              <a:solidFill>
                <a:prstClr val="black"/>
              </a:solidFill>
            </a:endParaRPr>
          </a:p>
        </p:txBody>
      </p:sp>
      <p:sp>
        <p:nvSpPr>
          <p:cNvPr id="61443" name="Rectangle 2"/>
          <p:cNvSpPr>
            <a:spLocks noGrp="1" noRot="1" noChangeAspect="1" noChangeArrowheads="1" noTextEdit="1"/>
          </p:cNvSpPr>
          <p:nvPr>
            <p:ph type="sldImg"/>
          </p:nvPr>
        </p:nvSpPr>
        <p:spPr>
          <a:xfrm>
            <a:off x="179388" y="620713"/>
            <a:ext cx="6315075" cy="4373562"/>
          </a:xfrm>
          <a:ln/>
        </p:spPr>
      </p:sp>
      <p:sp>
        <p:nvSpPr>
          <p:cNvPr id="61444" name="Rectangle 3"/>
          <p:cNvSpPr>
            <a:spLocks noGrp="1" noChangeArrowheads="1"/>
          </p:cNvSpPr>
          <p:nvPr>
            <p:ph type="body" idx="1"/>
          </p:nvPr>
        </p:nvSpPr>
        <p:spPr>
          <a:xfrm>
            <a:off x="540448" y="5339218"/>
            <a:ext cx="5681652" cy="24900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25000" lnSpcReduction="20000"/>
          </a:bodyPr>
          <a:lstStyle/>
          <a:p>
            <a:pPr rtl="0" eaLnBrk="0" fontAlgn="base" latinLnBrk="0" hangingPunct="0"/>
            <a:endParaRPr lang="en-US" altLang="ko-KR" sz="4500" dirty="0"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3F9626AE-7465-4AEF-AA30-4B5A07E53E52}" type="slidenum">
              <a:rPr lang="ko-KR" altLang="en-US" smtClean="0"/>
              <a:pPr>
                <a:defRPr/>
              </a:pPr>
              <a:t>21</a:t>
            </a:fld>
            <a:endParaRPr lang="ko-KR" altLang="en-US"/>
          </a:p>
        </p:txBody>
      </p:sp>
    </p:spTree>
    <p:extLst>
      <p:ext uri="{BB962C8B-B14F-4D97-AF65-F5344CB8AC3E}">
        <p14:creationId xmlns:p14="http://schemas.microsoft.com/office/powerpoint/2010/main" xmlns="" val="3571245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xfrm>
            <a:off x="889316" y="4718050"/>
            <a:ext cx="4890457" cy="4465638"/>
          </a:xfrm>
          <a:noFill/>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776866" y="9429750"/>
            <a:ext cx="2890665" cy="496888"/>
          </a:xfrm>
          <a:prstGeom prst="rect">
            <a:avLst/>
          </a:prstGeom>
          <a:noFill/>
          <a:ln w="9525">
            <a:noFill/>
            <a:miter lim="800000"/>
            <a:headEnd/>
            <a:tailEnd/>
          </a:ln>
        </p:spPr>
        <p:txBody>
          <a:bodyPr lIns="95928" tIns="47964" rIns="95928" bIns="47964" anchor="b"/>
          <a:lstStyle/>
          <a:p>
            <a:pPr algn="r" defTabSz="990600"/>
            <a:fld id="{0C953D11-A690-4E17-A4BF-92C44DC67A82}" type="slidenum">
              <a:rPr lang="fr-FR" altLang="en-US" sz="1300">
                <a:latin typeface="Calibri" pitchFamily="34" charset="0"/>
              </a:rPr>
              <a:pPr algn="r" defTabSz="990600"/>
              <a:t>23</a:t>
            </a:fld>
            <a:endParaRPr lang="fr-FR" altLang="en-US" sz="1300">
              <a:latin typeface="Calibri"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776866" y="9429750"/>
            <a:ext cx="2890665" cy="496888"/>
          </a:xfrm>
          <a:prstGeom prst="rect">
            <a:avLst/>
          </a:prstGeom>
          <a:noFill/>
          <a:ln w="9525">
            <a:noFill/>
            <a:miter lim="800000"/>
            <a:headEnd/>
            <a:tailEnd/>
          </a:ln>
        </p:spPr>
        <p:txBody>
          <a:bodyPr lIns="95928" tIns="47964" rIns="95928" bIns="47964" anchor="b"/>
          <a:lstStyle/>
          <a:p>
            <a:pPr algn="r" defTabSz="990600"/>
            <a:fld id="{C29C370D-C10E-46C4-8DC2-FBD3B7EC691C}" type="slidenum">
              <a:rPr lang="fr-FR" altLang="en-US" sz="1300">
                <a:latin typeface="Calibri" pitchFamily="34" charset="0"/>
              </a:rPr>
              <a:pPr algn="r" defTabSz="990600"/>
              <a:t>24</a:t>
            </a:fld>
            <a:endParaRPr lang="fr-FR" altLang="en-US" sz="1300">
              <a:latin typeface="Calibri"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776866" y="9429750"/>
            <a:ext cx="2890665" cy="496888"/>
          </a:xfrm>
          <a:prstGeom prst="rect">
            <a:avLst/>
          </a:prstGeom>
          <a:noFill/>
          <a:ln w="9525">
            <a:noFill/>
            <a:miter lim="800000"/>
            <a:headEnd/>
            <a:tailEnd/>
          </a:ln>
        </p:spPr>
        <p:txBody>
          <a:bodyPr lIns="95928" tIns="47964" rIns="95928" bIns="47964" anchor="b"/>
          <a:lstStyle/>
          <a:p>
            <a:pPr algn="r" defTabSz="990600"/>
            <a:fld id="{988153DE-AE26-4FA9-B0A9-D1A2F73E1B58}" type="slidenum">
              <a:rPr lang="fr-FR" altLang="en-US" sz="1300">
                <a:latin typeface="Calibri" pitchFamily="34" charset="0"/>
              </a:rPr>
              <a:pPr algn="r" defTabSz="990600"/>
              <a:t>25</a:t>
            </a:fld>
            <a:endParaRPr lang="fr-FR" altLang="en-US" sz="1300">
              <a:latin typeface="Calibri"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3F9626AE-7465-4AEF-AA30-4B5A07E53E52}" type="slidenum">
              <a:rPr lang="ko-KR" altLang="en-US" smtClean="0"/>
              <a:pPr>
                <a:defRPr/>
              </a:pPr>
              <a:t>31</a:t>
            </a:fld>
            <a:endParaRPr lang="ko-KR" altLang="en-US"/>
          </a:p>
        </p:txBody>
      </p:sp>
    </p:spTree>
    <p:extLst>
      <p:ext uri="{BB962C8B-B14F-4D97-AF65-F5344CB8AC3E}">
        <p14:creationId xmlns:p14="http://schemas.microsoft.com/office/powerpoint/2010/main" xmlns="" val="3571245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3F9626AE-7465-4AEF-AA30-4B5A07E53E52}" type="slidenum">
              <a:rPr lang="ko-KR" altLang="en-US" smtClean="0"/>
              <a:pPr>
                <a:defRPr/>
              </a:pPr>
              <a:t>34</a:t>
            </a:fld>
            <a:endParaRPr lang="ko-KR" altLang="en-US"/>
          </a:p>
        </p:txBody>
      </p:sp>
    </p:spTree>
    <p:extLst>
      <p:ext uri="{BB962C8B-B14F-4D97-AF65-F5344CB8AC3E}">
        <p14:creationId xmlns:p14="http://schemas.microsoft.com/office/powerpoint/2010/main" xmlns="" val="3571245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F9626AE-7465-4AEF-AA30-4B5A07E53E52}" type="slidenum">
              <a:rPr lang="ko-KR" altLang="en-US" smtClean="0"/>
              <a:pPr>
                <a:defRPr/>
              </a:pPr>
              <a:t>51</a:t>
            </a:fld>
            <a:endParaRPr lang="ko-K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3F9626AE-7465-4AEF-AA30-4B5A07E53E52}" type="slidenum">
              <a:rPr lang="ko-KR" altLang="en-US" smtClean="0">
                <a:solidFill>
                  <a:prstClr val="black"/>
                </a:solidFill>
              </a:rPr>
              <a:pPr>
                <a:defRPr/>
              </a:pPr>
              <a:t>6</a:t>
            </a:fld>
            <a:endParaRPr lang="ko-KR"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슬라이드 이미지 개체 틀 1"/>
          <p:cNvSpPr>
            <a:spLocks noGrp="1" noRot="1" noChangeAspect="1" noTextEdit="1"/>
          </p:cNvSpPr>
          <p:nvPr>
            <p:ph type="sldImg"/>
          </p:nvPr>
        </p:nvSpPr>
        <p:spPr bwMode="auto">
          <a:xfrm>
            <a:off x="650875" y="744538"/>
            <a:ext cx="5378450" cy="3724275"/>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915" name="슬라이드 노트 개체 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ko-KR"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슬라이드 이미지 개체 틀 1"/>
          <p:cNvSpPr>
            <a:spLocks noGrp="1" noRot="1" noChangeAspect="1" noTextEdit="1"/>
          </p:cNvSpPr>
          <p:nvPr>
            <p:ph type="sldImg"/>
          </p:nvPr>
        </p:nvSpPr>
        <p:spPr bwMode="auto">
          <a:xfrm>
            <a:off x="650875" y="744538"/>
            <a:ext cx="5378450" cy="3724275"/>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9" name="슬라이드 노트 개체 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ko-KR"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슬라이드 이미지 개체 틀 1"/>
          <p:cNvSpPr>
            <a:spLocks noGrp="1" noRot="1" noChangeAspect="1" noTextEdit="1"/>
          </p:cNvSpPr>
          <p:nvPr>
            <p:ph type="sldImg"/>
          </p:nvPr>
        </p:nvSpPr>
        <p:spPr bwMode="auto">
          <a:xfrm>
            <a:off x="650875" y="744538"/>
            <a:ext cx="5378450" cy="3724275"/>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987" name="슬라이드 노트 개체 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ko-KR"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3F9626AE-7465-4AEF-AA30-4B5A07E53E52}" type="slidenum">
              <a:rPr lang="ko-KR" altLang="en-US" smtClean="0"/>
              <a:pPr>
                <a:defRPr/>
              </a:pPr>
              <a:t>15</a:t>
            </a:fld>
            <a:endParaRPr lang="ko-KR" altLang="en-US"/>
          </a:p>
        </p:txBody>
      </p:sp>
    </p:spTree>
    <p:extLst>
      <p:ext uri="{BB962C8B-B14F-4D97-AF65-F5344CB8AC3E}">
        <p14:creationId xmlns:p14="http://schemas.microsoft.com/office/powerpoint/2010/main" xmlns="" val="3571245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latin typeface="Arial" panose="020B0604020202020204" pitchFamily="34" charset="0"/>
                <a:cs typeface="Arial" panose="020B0604020202020204" pitchFamily="34" charset="0"/>
              </a:rPr>
              <a:t>At the heart of this system are these reactors. </a:t>
            </a:r>
          </a:p>
          <a:p>
            <a:r>
              <a:rPr lang="en-US" i="1" dirty="0" smtClean="0">
                <a:latin typeface="Arial" panose="020B0604020202020204" pitchFamily="34" charset="0"/>
                <a:cs typeface="Arial" panose="020B0604020202020204" pitchFamily="34" charset="0"/>
              </a:rPr>
              <a:t>This is the time to inquire whether the listeners are familiar with the basics of biological wastewater treatment in general. Except for the professionals they are generally not. In this case give a two minute „</a:t>
            </a:r>
            <a:r>
              <a:rPr lang="en-US" b="1" i="1" dirty="0" smtClean="0">
                <a:latin typeface="Arial" panose="020B0604020202020204" pitchFamily="34" charset="0"/>
                <a:cs typeface="Arial" panose="020B0604020202020204" pitchFamily="34" charset="0"/>
              </a:rPr>
              <a:t>crash course”</a:t>
            </a:r>
            <a:r>
              <a:rPr lang="en-US" i="1" dirty="0" smtClean="0">
                <a:latin typeface="Arial" panose="020B0604020202020204" pitchFamily="34" charset="0"/>
                <a:cs typeface="Arial" panose="020B0604020202020204" pitchFamily="34" charset="0"/>
              </a:rPr>
              <a:t> into the essence of biological treatment. It goes like this: lets take this </a:t>
            </a:r>
            <a:r>
              <a:rPr lang="en-US" b="1" i="1" dirty="0" smtClean="0">
                <a:latin typeface="Arial" panose="020B0604020202020204" pitchFamily="34" charset="0"/>
                <a:cs typeface="Arial" panose="020B0604020202020204" pitchFamily="34" charset="0"/>
              </a:rPr>
              <a:t>glass of tea</a:t>
            </a:r>
            <a:r>
              <a:rPr lang="en-US" i="1" dirty="0" smtClean="0">
                <a:latin typeface="Arial" panose="020B0604020202020204" pitchFamily="34" charset="0"/>
                <a:cs typeface="Arial" panose="020B0604020202020204" pitchFamily="34" charset="0"/>
              </a:rPr>
              <a:t> (better have one at hand </a:t>
            </a:r>
            <a:r>
              <a:rPr lang="en-US" i="1" dirty="0" smtClean="0">
                <a:latin typeface="Arial" panose="020B0604020202020204" pitchFamily="34" charset="0"/>
                <a:cs typeface="Arial" panose="020B0604020202020204" pitchFamily="34" charset="0"/>
                <a:sym typeface="Wingdings" charset="2"/>
              </a:rPr>
              <a:t>). It was produced by pouring hot water over the tea leaves and the hot water dissolved all the „goodies” that makes the tea desirable into the water. Thus we can say that the tea is organic matter dissolved in water. Now the question is that if my </a:t>
            </a:r>
            <a:r>
              <a:rPr lang="en-US" b="1" i="1" dirty="0" smtClean="0">
                <a:latin typeface="Arial" panose="020B0604020202020204" pitchFamily="34" charset="0"/>
                <a:cs typeface="Arial" panose="020B0604020202020204" pitchFamily="34" charset="0"/>
                <a:sym typeface="Wingdings" charset="2"/>
              </a:rPr>
              <a:t>tea gets cold and I dump it in the sink</a:t>
            </a:r>
            <a:r>
              <a:rPr lang="en-US" i="1" dirty="0" smtClean="0">
                <a:latin typeface="Arial" panose="020B0604020202020204" pitchFamily="34" charset="0"/>
                <a:cs typeface="Arial" panose="020B0604020202020204" pitchFamily="34" charset="0"/>
                <a:sym typeface="Wingdings" charset="2"/>
              </a:rPr>
              <a:t> and thus it becomes wastewater, how do we separate the two again?</a:t>
            </a:r>
          </a:p>
          <a:p>
            <a:r>
              <a:rPr lang="en-US" i="1" dirty="0" smtClean="0">
                <a:latin typeface="Arial" panose="020B0604020202020204" pitchFamily="34" charset="0"/>
                <a:cs typeface="Arial" panose="020B0604020202020204" pitchFamily="34" charset="0"/>
                <a:sym typeface="Wingdings" charset="2"/>
              </a:rPr>
              <a:t>What they have been doing in the past decades in all biological treatment plants is this: they take the tea, put it in a vessel and pour a lot of </a:t>
            </a:r>
            <a:r>
              <a:rPr lang="en-US" b="1" i="1" dirty="0" smtClean="0">
                <a:latin typeface="Arial" panose="020B0604020202020204" pitchFamily="34" charset="0"/>
                <a:cs typeface="Arial" panose="020B0604020202020204" pitchFamily="34" charset="0"/>
                <a:sym typeface="Wingdings" charset="2"/>
              </a:rPr>
              <a:t>hungry bacteria</a:t>
            </a:r>
            <a:r>
              <a:rPr lang="en-US" i="1" dirty="0" smtClean="0">
                <a:latin typeface="Arial" panose="020B0604020202020204" pitchFamily="34" charset="0"/>
                <a:cs typeface="Arial" panose="020B0604020202020204" pitchFamily="34" charset="0"/>
                <a:sym typeface="Wingdings" charset="2"/>
              </a:rPr>
              <a:t> along with it. They also add aeration just like the one you would use in </a:t>
            </a:r>
            <a:r>
              <a:rPr lang="en-US" b="1" i="1" dirty="0" smtClean="0">
                <a:latin typeface="Arial" panose="020B0604020202020204" pitchFamily="34" charset="0"/>
                <a:cs typeface="Arial" panose="020B0604020202020204" pitchFamily="34" charset="0"/>
                <a:sym typeface="Wingdings" charset="2"/>
              </a:rPr>
              <a:t>your aquarium at home</a:t>
            </a:r>
            <a:r>
              <a:rPr lang="en-US" i="1" dirty="0" smtClean="0">
                <a:latin typeface="Arial" panose="020B0604020202020204" pitchFamily="34" charset="0"/>
                <a:cs typeface="Arial" panose="020B0604020202020204" pitchFamily="34" charset="0"/>
                <a:sym typeface="Wingdings" charset="2"/>
              </a:rPr>
              <a:t> (this is to make sure that the bacteria can breath while they eat). The aeration will keep the bacteria is constant suspension. There are very precise mathematical formulae that tell you how many bacteria will eat how much tea stuff out of the water over how long a period of time. Once the bacteria is  finished eating all the available food they move the whole mixture in another vessel (a clarifier) and let the </a:t>
            </a:r>
            <a:r>
              <a:rPr lang="en-US" b="1" i="1" dirty="0" smtClean="0">
                <a:latin typeface="Arial" panose="020B0604020202020204" pitchFamily="34" charset="0"/>
                <a:cs typeface="Arial" panose="020B0604020202020204" pitchFamily="34" charset="0"/>
                <a:sym typeface="Wingdings" charset="2"/>
              </a:rPr>
              <a:t>well fed bacteria settle at the bottom</a:t>
            </a:r>
            <a:r>
              <a:rPr lang="en-US" i="1" dirty="0" smtClean="0">
                <a:latin typeface="Arial" panose="020B0604020202020204" pitchFamily="34" charset="0"/>
                <a:cs typeface="Arial" panose="020B0604020202020204" pitchFamily="34" charset="0"/>
                <a:sym typeface="Wingdings" charset="2"/>
              </a:rPr>
              <a:t> which leave the clean water on the top. All biological treatment processes employ the same principal including our system. What is the difference?</a:t>
            </a:r>
            <a:endParaRPr lang="en-US" i="1"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reactors are made of steel or concrete (whatever the local economy can produce most efficiently), have fine bubble aeration at the bottom (just as in any traditional technology) and have suspended „activated sludge ”(hungry bacteria if you will) as in traditional solutions. What is new that a few centimeters under the water</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surface</a:t>
            </a:r>
            <a:r>
              <a:rPr lang="en-US" dirty="0" smtClean="0">
                <a:latin typeface="Arial" panose="020B0604020202020204" pitchFamily="34" charset="0"/>
                <a:cs typeface="Arial" panose="020B0604020202020204" pitchFamily="34" charset="0"/>
              </a:rPr>
              <a:t> there is a grid on which plants are placed. The root system of these plants dangle into the water 1-1,5 m. </a:t>
            </a:r>
            <a:r>
              <a:rPr lang="en-US" dirty="0" smtClean="0">
                <a:solidFill>
                  <a:schemeClr val="accent2"/>
                </a:solidFill>
                <a:latin typeface="Arial" panose="020B0604020202020204" pitchFamily="34" charset="0"/>
                <a:cs typeface="Arial" panose="020B0604020202020204" pitchFamily="34" charset="0"/>
              </a:rPr>
              <a:t>In addition, we put several thousand species into the reactor! So, one important difference is that we use a much larger variety of species than in traditional systems</a:t>
            </a:r>
          </a:p>
          <a:p>
            <a:endParaRPr lang="en-US" dirty="0" smtClean="0">
              <a:solidFill>
                <a:schemeClr val="accent2"/>
              </a:solidFill>
              <a:latin typeface="Arial" panose="020B0604020202020204" pitchFamily="34" charset="0"/>
              <a:cs typeface="Arial" panose="020B0604020202020204" pitchFamily="34" charset="0"/>
            </a:endParaRPr>
          </a:p>
          <a:p>
            <a:r>
              <a:rPr lang="en-US" dirty="0" smtClean="0">
                <a:solidFill>
                  <a:schemeClr val="accent2"/>
                </a:solidFill>
                <a:latin typeface="Arial" panose="020B0604020202020204" pitchFamily="34" charset="0"/>
                <a:cs typeface="Arial" panose="020B0604020202020204" pitchFamily="34" charset="0"/>
              </a:rPr>
              <a:t>An important note: while the plants are the most visible parts of the system, it’s not the plants that treat the water!! Instead, the plants with their extensive root system provide the habitat for a complex ecosystem that is thriving on the waste stream!</a:t>
            </a:r>
            <a:endParaRPr lang="hu-H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D8F9BC6-C138-401B-8AEC-738A4ED549AC}" type="slidenum">
              <a:rPr lang="hu-HU" smtClean="0"/>
              <a:pPr/>
              <a:t>18</a:t>
            </a:fld>
            <a:endParaRPr lang="hu-HU"/>
          </a:p>
        </p:txBody>
      </p:sp>
      <p:sp>
        <p:nvSpPr>
          <p:cNvPr id="5" name="Date Placeholder 4"/>
          <p:cNvSpPr>
            <a:spLocks noGrp="1"/>
          </p:cNvSpPr>
          <p:nvPr>
            <p:ph type="dt" idx="11"/>
          </p:nvPr>
        </p:nvSpPr>
        <p:spPr/>
        <p:txBody>
          <a:bodyPr/>
          <a:lstStyle/>
          <a:p>
            <a:r>
              <a:rPr lang="hu-HU" smtClean="0"/>
              <a:t>2010. 06. 14.</a:t>
            </a:r>
            <a:endParaRPr lang="hu-HU"/>
          </a:p>
        </p:txBody>
      </p:sp>
    </p:spTree>
    <p:extLst>
      <p:ext uri="{BB962C8B-B14F-4D97-AF65-F5344CB8AC3E}">
        <p14:creationId xmlns="" xmlns:p14="http://schemas.microsoft.com/office/powerpoint/2010/main" val="39078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Slide Image Placeholder 1"/>
          <p:cNvSpPr>
            <a:spLocks noGrp="1" noRot="1" noChangeAspect="1"/>
          </p:cNvSpPr>
          <p:nvPr>
            <p:ph type="sldImg"/>
          </p:nvPr>
        </p:nvSpPr>
        <p:spPr bwMode="auto">
          <a:noFill/>
          <a:ln>
            <a:solidFill>
              <a:srgbClr val="000000"/>
            </a:solidFill>
            <a:miter lim="800000"/>
            <a:headEnd/>
            <a:tailEnd/>
          </a:ln>
        </p:spPr>
      </p:sp>
      <p:sp>
        <p:nvSpPr>
          <p:cNvPr id="46489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extLst>
      <p:ext uri="{BB962C8B-B14F-4D97-AF65-F5344CB8AC3E}">
        <p14:creationId xmlns="" xmlns:p14="http://schemas.microsoft.com/office/powerpoint/2010/main" val="792168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Slide Image Placeholder 1"/>
          <p:cNvSpPr>
            <a:spLocks noGrp="1" noRot="1" noChangeAspect="1"/>
          </p:cNvSpPr>
          <p:nvPr>
            <p:ph type="sldImg"/>
          </p:nvPr>
        </p:nvSpPr>
        <p:spPr bwMode="auto">
          <a:noFill/>
          <a:ln>
            <a:solidFill>
              <a:srgbClr val="000000"/>
            </a:solidFill>
            <a:miter lim="800000"/>
            <a:headEnd/>
            <a:tailEnd/>
          </a:ln>
        </p:spPr>
      </p:sp>
      <p:sp>
        <p:nvSpPr>
          <p:cNvPr id="46489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extLst>
      <p:ext uri="{BB962C8B-B14F-4D97-AF65-F5344CB8AC3E}">
        <p14:creationId xmlns="" xmlns:p14="http://schemas.microsoft.com/office/powerpoint/2010/main" val="1924819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tags" Target="../tags/tag12.xml"/><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image" Target="NULL"/><Relationship Id="rId2" Type="http://schemas.openxmlformats.org/officeDocument/2006/relationships/tags" Target="../tags/tag1.xml"/><Relationship Id="rId16" Type="http://schemas.openxmlformats.org/officeDocument/2006/relationships/image" Target="../media/image13.jpeg"/><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tags" Target="../tags/tag10.xml"/><Relationship Id="rId5" Type="http://schemas.openxmlformats.org/officeDocument/2006/relationships/tags" Target="../tags/tag4.xml"/><Relationship Id="rId15" Type="http://schemas.openxmlformats.org/officeDocument/2006/relationships/oleObject" Target="../embeddings/oleObject1.bin"/><Relationship Id="rId10" Type="http://schemas.openxmlformats.org/officeDocument/2006/relationships/tags" Target="../tags/tag9.xml"/><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a:defRPr/>
            </a:lvl1pPr>
          </a:lstStyle>
          <a:p>
            <a:pPr>
              <a:defRPr/>
            </a:pPr>
            <a:fld id="{540C072F-67DD-474F-B859-66628C8C7FD6}" type="datetimeFigureOut">
              <a:rPr lang="ko-KR" altLang="en-US"/>
              <a:pPr>
                <a:defRPr/>
              </a:pPr>
              <a:t>2014-12-01</a:t>
            </a:fld>
            <a:endParaRPr lang="ko-KR" altLang="en-US"/>
          </a:p>
        </p:txBody>
      </p:sp>
      <p:sp>
        <p:nvSpPr>
          <p:cNvPr id="3" name="바닥글 개체 틀 4"/>
          <p:cNvSpPr>
            <a:spLocks noGrp="1"/>
          </p:cNvSpPr>
          <p:nvPr>
            <p:ph type="ftr" sz="quarter" idx="11"/>
          </p:nvPr>
        </p:nvSpPr>
        <p:spPr/>
        <p:txBody>
          <a:bodyPr/>
          <a:lstStyle>
            <a:lvl1pPr>
              <a:defRPr/>
            </a:lvl1pPr>
          </a:lstStyle>
          <a:p>
            <a:pPr>
              <a:defRPr/>
            </a:pPr>
            <a:endParaRPr lang="ko-KR" altLang="en-US"/>
          </a:p>
        </p:txBody>
      </p:sp>
      <p:sp>
        <p:nvSpPr>
          <p:cNvPr id="4" name="슬라이드 번호 개체 틀 5"/>
          <p:cNvSpPr>
            <a:spLocks noGrp="1"/>
          </p:cNvSpPr>
          <p:nvPr>
            <p:ph type="sldNum" sz="quarter" idx="12"/>
          </p:nvPr>
        </p:nvSpPr>
        <p:spPr/>
        <p:txBody>
          <a:bodyPr/>
          <a:lstStyle>
            <a:lvl1pPr>
              <a:defRPr/>
            </a:lvl1pPr>
          </a:lstStyle>
          <a:p>
            <a:pPr>
              <a:defRPr/>
            </a:pPr>
            <a:fld id="{2C3356DD-B2B2-4EE4-AFCF-385FB83D25C4}" type="slidenum">
              <a:rPr lang="ko-KR" altLang="en-US"/>
              <a:pPr>
                <a:defRPr/>
              </a:pPr>
              <a:t>‹#›</a:t>
            </a:fld>
            <a:endParaRPr lang="ko-KR" alt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95300" y="1498601"/>
            <a:ext cx="4375150" cy="4627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5035550" y="1498601"/>
            <a:ext cx="4375150" cy="4627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23"/>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986AFBA-CC6F-42B4-9BC9-10E1272561F1}" type="slidenum">
              <a:rPr lang="en-US" altLang="ko-KR">
                <a:solidFill>
                  <a:srgbClr val="000000"/>
                </a:solidFill>
              </a:rPr>
              <a:pPr>
                <a:defRPr/>
              </a:pPr>
              <a:t>‹#›</a:t>
            </a:fld>
            <a:endParaRPr lang="en-US" altLang="ko-KR">
              <a:solidFill>
                <a:srgbClr val="000000"/>
              </a:solidFill>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95300" y="274638"/>
            <a:ext cx="89154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23"/>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E6805CB3-1AB0-41BC-AAF1-8F3FBE4E49BC}" type="slidenum">
              <a:rPr lang="en-US" altLang="ko-KR">
                <a:solidFill>
                  <a:srgbClr val="000000"/>
                </a:solidFill>
              </a:rPr>
              <a:pPr>
                <a:defRPr/>
              </a:pPr>
              <a:t>‹#›</a:t>
            </a:fld>
            <a:endParaRPr lang="en-US" altLang="ko-KR">
              <a:solidFill>
                <a:srgbClr val="000000"/>
              </a:solidFill>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23"/>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3E111AE7-10AB-4270-85CD-19EE6F87F3EF}" type="slidenum">
              <a:rPr lang="en-US" altLang="ko-KR">
                <a:solidFill>
                  <a:srgbClr val="000000"/>
                </a:solidFill>
              </a:rPr>
              <a:pPr>
                <a:defRPr/>
              </a:pPr>
              <a:t>‹#›</a:t>
            </a:fld>
            <a:endParaRPr lang="en-US" altLang="ko-KR">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37264628-54E4-4054-B8D1-BE3BC4EF323C}" type="slidenum">
              <a:rPr lang="en-US" altLang="ko-KR">
                <a:solidFill>
                  <a:srgbClr val="000000"/>
                </a:solidFill>
              </a:rPr>
              <a:pPr>
                <a:defRPr/>
              </a:pPr>
              <a:t>‹#›</a:t>
            </a:fld>
            <a:endParaRPr lang="en-US" altLang="ko-KR">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95300" y="273050"/>
            <a:ext cx="3259006"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2238853-11F6-471B-AF31-03A8A28F8F96}" type="slidenum">
              <a:rPr lang="en-US" altLang="ko-KR">
                <a:solidFill>
                  <a:srgbClr val="000000"/>
                </a:solidFill>
              </a:rPr>
              <a:pPr>
                <a:defRPr/>
              </a:pPr>
              <a:t>‹#›</a:t>
            </a:fld>
            <a:endParaRPr lang="en-US" altLang="ko-KR">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941645" y="4800600"/>
            <a:ext cx="59436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EBD5815-65E9-4E12-8DD5-35ABCDFC9366}" type="slidenum">
              <a:rPr lang="en-US" altLang="ko-KR">
                <a:solidFill>
                  <a:srgbClr val="000000"/>
                </a:solidFill>
              </a:rPr>
              <a:pPr>
                <a:defRPr/>
              </a:pPr>
              <a:t>‹#›</a:t>
            </a:fld>
            <a:endParaRPr lang="en-US" altLang="ko-KR">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7A727F8-AE99-4280-A67C-DECD4167A225}" type="slidenum">
              <a:rPr lang="en-US" altLang="ko-KR">
                <a:solidFill>
                  <a:srgbClr val="000000"/>
                </a:solidFill>
              </a:rPr>
              <a:pPr>
                <a:defRPr/>
              </a:pPr>
              <a:t>‹#›</a:t>
            </a:fld>
            <a:endParaRPr lang="en-US" altLang="ko-KR">
              <a:solidFill>
                <a:srgbClr val="000000"/>
              </a:solidFill>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7107899" y="44451"/>
            <a:ext cx="2302801" cy="6081713"/>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194337" y="44451"/>
            <a:ext cx="6748463" cy="6081713"/>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0CFF5A0-F970-4A42-AFAA-3D7F7F951524}" type="slidenum">
              <a:rPr lang="en-US" altLang="ko-KR">
                <a:solidFill>
                  <a:srgbClr val="000000"/>
                </a:solidFill>
              </a:rPr>
              <a:pPr>
                <a:defRPr/>
              </a:pPr>
              <a:t>‹#›</a:t>
            </a:fld>
            <a:endParaRPr lang="en-US" altLang="ko-KR">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내용">
    <p:spTree>
      <p:nvGrpSpPr>
        <p:cNvPr id="1" name=""/>
        <p:cNvGrpSpPr/>
        <p:nvPr/>
      </p:nvGrpSpPr>
      <p:grpSpPr>
        <a:xfrm>
          <a:off x="0" y="0"/>
          <a:ext cx="0" cy="0"/>
          <a:chOff x="0" y="0"/>
          <a:chExt cx="0" cy="0"/>
        </a:xfrm>
      </p:grpSpPr>
      <p:sp>
        <p:nvSpPr>
          <p:cNvPr id="2" name="내용 개체 틀 1"/>
          <p:cNvSpPr>
            <a:spLocks noGrp="1"/>
          </p:cNvSpPr>
          <p:nvPr>
            <p:ph/>
          </p:nvPr>
        </p:nvSpPr>
        <p:spPr>
          <a:xfrm>
            <a:off x="194337" y="44451"/>
            <a:ext cx="9216363" cy="6081713"/>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3" name="Rectangle 23"/>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DD108081-94D6-4209-A6F7-848911277A20}" type="slidenum">
              <a:rPr lang="en-US" altLang="ko-KR">
                <a:solidFill>
                  <a:srgbClr val="000000"/>
                </a:solidFill>
              </a:rPr>
              <a:pPr>
                <a:defRPr/>
              </a:pPr>
              <a:t>‹#›</a:t>
            </a:fld>
            <a:endParaRPr lang="en-US" altLang="ko-KR">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제목 슬라이드">
    <p:spTree>
      <p:nvGrpSpPr>
        <p:cNvPr id="1" name=""/>
        <p:cNvGrpSpPr/>
        <p:nvPr/>
      </p:nvGrpSpPr>
      <p:grpSpPr>
        <a:xfrm>
          <a:off x="0" y="0"/>
          <a:ext cx="0" cy="0"/>
          <a:chOff x="0" y="0"/>
          <a:chExt cx="0" cy="0"/>
        </a:xfrm>
      </p:grpSpPr>
      <p:sp>
        <p:nvSpPr>
          <p:cNvPr id="9" name="부제목 8"/>
          <p:cNvSpPr>
            <a:spLocks noGrp="1"/>
          </p:cNvSpPr>
          <p:nvPr>
            <p:ph type="subTitle" idx="1"/>
          </p:nvPr>
        </p:nvSpPr>
        <p:spPr>
          <a:xfrm>
            <a:off x="495300" y="3699804"/>
            <a:ext cx="899795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ko-KR" altLang="en-US" smtClean="0"/>
              <a:t>마스터 부제목 스타일 편집</a:t>
            </a:r>
            <a:endParaRPr kumimoji="0" lang="en-US"/>
          </a:p>
        </p:txBody>
      </p:sp>
      <p:sp>
        <p:nvSpPr>
          <p:cNvPr id="28" name="제목 27"/>
          <p:cNvSpPr>
            <a:spLocks noGrp="1"/>
          </p:cNvSpPr>
          <p:nvPr>
            <p:ph type="ctrTitle"/>
          </p:nvPr>
        </p:nvSpPr>
        <p:spPr>
          <a:xfrm>
            <a:off x="495300" y="1433732"/>
            <a:ext cx="899795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ko-KR" altLang="en-US" smtClean="0"/>
              <a:t>마스터 제목 스타일 편집</a:t>
            </a:r>
            <a:endParaRPr kumimoji="0" lang="en-US"/>
          </a:p>
        </p:txBody>
      </p:sp>
      <p:cxnSp>
        <p:nvCxnSpPr>
          <p:cNvPr id="8" name="직선 연결선 7"/>
          <p:cNvCxnSpPr/>
          <p:nvPr/>
        </p:nvCxnSpPr>
        <p:spPr>
          <a:xfrm>
            <a:off x="1585595" y="3550126"/>
            <a:ext cx="321945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직선 연결선 12"/>
          <p:cNvCxnSpPr/>
          <p:nvPr/>
        </p:nvCxnSpPr>
        <p:spPr>
          <a:xfrm>
            <a:off x="5100955" y="3550126"/>
            <a:ext cx="321945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타원 13"/>
          <p:cNvSpPr/>
          <p:nvPr/>
        </p:nvSpPr>
        <p:spPr>
          <a:xfrm>
            <a:off x="4918710" y="3526302"/>
            <a:ext cx="4953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fontAlgn="auto" latinLnBrk="0">
              <a:spcBef>
                <a:spcPts val="0"/>
              </a:spcBef>
              <a:spcAft>
                <a:spcPts val="0"/>
              </a:spcAft>
            </a:pPr>
            <a:endParaRPr kumimoji="0" lang="en-US">
              <a:solidFill>
                <a:srgbClr val="89C4DF"/>
              </a:solidFill>
            </a:endParaRPr>
          </a:p>
        </p:txBody>
      </p:sp>
      <p:sp>
        <p:nvSpPr>
          <p:cNvPr id="15" name="날짜 개체 틀 14"/>
          <p:cNvSpPr>
            <a:spLocks noGrp="1"/>
          </p:cNvSpPr>
          <p:nvPr>
            <p:ph type="dt" sz="half" idx="10"/>
          </p:nvPr>
        </p:nvSpPr>
        <p:spPr/>
        <p:txBody>
          <a:bodyPr/>
          <a:lstStyle/>
          <a:p>
            <a:fld id="{03BF9B80-1257-4114-814E-6B40981E4E4E}" type="datetimeFigureOut">
              <a:rPr lang="ko-KR" altLang="en-US" smtClean="0">
                <a:solidFill>
                  <a:srgbClr val="000000"/>
                </a:solidFill>
              </a:rPr>
              <a:pPr/>
              <a:t>2014-12-01</a:t>
            </a:fld>
            <a:endParaRPr lang="ko-KR" altLang="en-US">
              <a:solidFill>
                <a:srgbClr val="000000"/>
              </a:solidFill>
            </a:endParaRPr>
          </a:p>
        </p:txBody>
      </p:sp>
      <p:sp>
        <p:nvSpPr>
          <p:cNvPr id="16" name="슬라이드 번호 개체 틀 15"/>
          <p:cNvSpPr>
            <a:spLocks noGrp="1"/>
          </p:cNvSpPr>
          <p:nvPr>
            <p:ph type="sldNum" sz="quarter" idx="11"/>
          </p:nvPr>
        </p:nvSpPr>
        <p:spPr/>
        <p:txBody>
          <a:bodyPr/>
          <a:lstStyle/>
          <a:p>
            <a:fld id="{3FB97FA2-A26C-4353-AE66-ED1D28AA20E6}" type="slidenum">
              <a:rPr lang="ko-KR" altLang="en-US" smtClean="0">
                <a:solidFill>
                  <a:srgbClr val="000000"/>
                </a:solidFill>
              </a:rPr>
              <a:pPr/>
              <a:t>‹#›</a:t>
            </a:fld>
            <a:endParaRPr lang="ko-KR" altLang="en-US">
              <a:solidFill>
                <a:srgbClr val="000000"/>
              </a:solidFill>
            </a:endParaRPr>
          </a:p>
        </p:txBody>
      </p:sp>
      <p:sp>
        <p:nvSpPr>
          <p:cNvPr id="17" name="바닥글 개체 틀 16"/>
          <p:cNvSpPr>
            <a:spLocks noGrp="1"/>
          </p:cNvSpPr>
          <p:nvPr>
            <p:ph type="ftr" sz="quarter" idx="12"/>
          </p:nvPr>
        </p:nvSpPr>
        <p:spPr/>
        <p:txBody>
          <a:bodyPr/>
          <a:lstStyle/>
          <a:p>
            <a:endParaRPr lang="ko-KR" altLang="en-US">
              <a:solidFill>
                <a:srgbClr val="000000"/>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a:defRPr/>
            </a:lvl1pPr>
          </a:lstStyle>
          <a:p>
            <a:pPr>
              <a:defRPr/>
            </a:pPr>
            <a:fld id="{6D294C01-E24C-4EDA-8847-445ADE4FB1D7}" type="datetimeFigureOut">
              <a:rPr lang="ko-KR" altLang="en-US"/>
              <a:pPr>
                <a:defRPr/>
              </a:pPr>
              <a:t>2014-12-01</a:t>
            </a:fld>
            <a:endParaRPr lang="ko-KR" altLang="en-US"/>
          </a:p>
        </p:txBody>
      </p:sp>
      <p:sp>
        <p:nvSpPr>
          <p:cNvPr id="3" name="바닥글 개체 틀 4"/>
          <p:cNvSpPr>
            <a:spLocks noGrp="1"/>
          </p:cNvSpPr>
          <p:nvPr>
            <p:ph type="ftr" sz="quarter" idx="11"/>
          </p:nvPr>
        </p:nvSpPr>
        <p:spPr/>
        <p:txBody>
          <a:bodyPr/>
          <a:lstStyle>
            <a:lvl1pPr>
              <a:defRPr/>
            </a:lvl1pPr>
          </a:lstStyle>
          <a:p>
            <a:pPr>
              <a:defRPr/>
            </a:pPr>
            <a:endParaRPr lang="ko-KR" altLang="en-US"/>
          </a:p>
        </p:txBody>
      </p:sp>
      <p:sp>
        <p:nvSpPr>
          <p:cNvPr id="4" name="슬라이드 번호 개체 틀 5"/>
          <p:cNvSpPr>
            <a:spLocks noGrp="1"/>
          </p:cNvSpPr>
          <p:nvPr>
            <p:ph type="sldNum" sz="quarter" idx="12"/>
          </p:nvPr>
        </p:nvSpPr>
        <p:spPr/>
        <p:txBody>
          <a:bodyPr/>
          <a:lstStyle>
            <a:lvl1pPr>
              <a:defRPr/>
            </a:lvl1pPr>
          </a:lstStyle>
          <a:p>
            <a:pPr>
              <a:defRPr/>
            </a:pPr>
            <a:fld id="{FB02D518-A788-4AD2-B0B1-2ABDF6B97D11}" type="slidenum">
              <a:rPr lang="ko-KR" altLang="en-US"/>
              <a:pPr>
                <a:defRPr/>
              </a:pPr>
              <a:t>‹#›</a:t>
            </a:fld>
            <a:endParaRPr lang="ko-KR" alt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제목 및 내용">
    <p:spTree>
      <p:nvGrpSpPr>
        <p:cNvPr id="1" name=""/>
        <p:cNvGrpSpPr/>
        <p:nvPr/>
      </p:nvGrpSpPr>
      <p:grpSpPr>
        <a:xfrm>
          <a:off x="0" y="0"/>
          <a:ext cx="0" cy="0"/>
          <a:chOff x="0" y="0"/>
          <a:chExt cx="0" cy="0"/>
        </a:xfrm>
      </p:grpSpPr>
      <p:sp>
        <p:nvSpPr>
          <p:cNvPr id="7" name="날짜 개체 틀 3"/>
          <p:cNvSpPr>
            <a:spLocks noGrp="1"/>
          </p:cNvSpPr>
          <p:nvPr>
            <p:ph type="dt" sz="half" idx="10"/>
          </p:nvPr>
        </p:nvSpPr>
        <p:spPr/>
        <p:txBody>
          <a:bodyPr/>
          <a:lstStyle>
            <a:lvl1pPr>
              <a:defRPr/>
            </a:lvl1pPr>
          </a:lstStyle>
          <a:p>
            <a:pPr>
              <a:defRPr/>
            </a:pPr>
            <a:fld id="{AD206AF3-3614-41A7-B487-0A455D8EAE39}" type="datetimeFigureOut">
              <a:rPr lang="ko-KR" altLang="en-US">
                <a:solidFill>
                  <a:srgbClr val="000000"/>
                </a:solidFill>
              </a:rPr>
              <a:pPr>
                <a:defRPr/>
              </a:pPr>
              <a:t>2014-12-01</a:t>
            </a:fld>
            <a:endParaRPr lang="ko-KR" altLang="en-US" dirty="0">
              <a:solidFill>
                <a:srgbClr val="000000"/>
              </a:solidFill>
            </a:endParaRPr>
          </a:p>
        </p:txBody>
      </p:sp>
      <p:sp>
        <p:nvSpPr>
          <p:cNvPr id="8" name="바닥글 개체 틀 4"/>
          <p:cNvSpPr>
            <a:spLocks noGrp="1"/>
          </p:cNvSpPr>
          <p:nvPr>
            <p:ph type="ftr" sz="quarter" idx="11"/>
          </p:nvPr>
        </p:nvSpPr>
        <p:spPr/>
        <p:txBody>
          <a:bodyPr/>
          <a:lstStyle>
            <a:lvl1pPr>
              <a:defRPr/>
            </a:lvl1pPr>
          </a:lstStyle>
          <a:p>
            <a:pPr>
              <a:defRPr/>
            </a:pPr>
            <a:endParaRPr lang="ko-KR" altLang="en-US" dirty="0">
              <a:solidFill>
                <a:srgbClr val="000000"/>
              </a:solidFill>
            </a:endParaRPr>
          </a:p>
        </p:txBody>
      </p:sp>
      <p:sp>
        <p:nvSpPr>
          <p:cNvPr id="9" name="슬라이드 번호 개체 틀 5"/>
          <p:cNvSpPr>
            <a:spLocks noGrp="1"/>
          </p:cNvSpPr>
          <p:nvPr>
            <p:ph type="sldNum" sz="quarter" idx="12"/>
          </p:nvPr>
        </p:nvSpPr>
        <p:spPr/>
        <p:txBody>
          <a:bodyPr/>
          <a:lstStyle>
            <a:lvl1pPr>
              <a:defRPr/>
            </a:lvl1pPr>
          </a:lstStyle>
          <a:p>
            <a:pPr>
              <a:defRPr/>
            </a:pPr>
            <a:fld id="{0F6DBFB5-0B62-4AC7-91DB-8B8C2A145D39}" type="slidenum">
              <a:rPr lang="ko-KR" altLang="en-US">
                <a:solidFill>
                  <a:srgbClr val="000000"/>
                </a:solidFill>
              </a:rPr>
              <a:pPr>
                <a:defRPr/>
              </a:pPr>
              <a:t>‹#›</a:t>
            </a:fld>
            <a:endParaRPr lang="ko-KR" altLang="en-US" dirty="0">
              <a:solidFill>
                <a:srgbClr val="000000"/>
              </a:solidFill>
            </a:endParaRPr>
          </a:p>
        </p:txBody>
      </p:sp>
      <p:sp>
        <p:nvSpPr>
          <p:cNvPr id="10" name="TextBox 5"/>
          <p:cNvSpPr txBox="1">
            <a:spLocks noChangeArrowheads="1"/>
          </p:cNvSpPr>
          <p:nvPr userDrawn="1"/>
        </p:nvSpPr>
        <p:spPr bwMode="auto">
          <a:xfrm>
            <a:off x="9209486" y="6518275"/>
            <a:ext cx="696515" cy="261938"/>
          </a:xfrm>
          <a:prstGeom prst="rect">
            <a:avLst/>
          </a:prstGeom>
          <a:noFill/>
          <a:ln w="9525">
            <a:noFill/>
            <a:miter lim="800000"/>
            <a:headEnd/>
            <a:tailEnd/>
          </a:ln>
        </p:spPr>
        <p:txBody>
          <a:bodyPr>
            <a:spAutoFit/>
          </a:bodyPr>
          <a:lstStyle/>
          <a:p>
            <a:pPr algn="ctr" fontAlgn="auto">
              <a:spcBef>
                <a:spcPts val="0"/>
              </a:spcBef>
              <a:spcAft>
                <a:spcPts val="0"/>
              </a:spcAft>
              <a:defRPr/>
            </a:pPr>
            <a:fld id="{EF58DCAA-BF30-4AF0-B7C0-400C85F20ABF}" type="slidenum">
              <a:rPr kumimoji="0" lang="en-US" altLang="ko-KR" sz="1100" smtClean="0">
                <a:solidFill>
                  <a:srgbClr val="006699">
                    <a:lumMod val="75000"/>
                  </a:srgbClr>
                </a:solidFill>
                <a:latin typeface="Rix고딕 B" pitchFamily="18" charset="-127"/>
                <a:ea typeface="Rix고딕 B" pitchFamily="18" charset="-127"/>
              </a:rPr>
              <a:pPr algn="ctr" fontAlgn="auto">
                <a:spcBef>
                  <a:spcPts val="0"/>
                </a:spcBef>
                <a:spcAft>
                  <a:spcPts val="0"/>
                </a:spcAft>
                <a:defRPr/>
              </a:pPr>
              <a:t>‹#›</a:t>
            </a:fld>
            <a:endParaRPr kumimoji="0" lang="ko-KR" altLang="en-US" sz="1100" dirty="0">
              <a:solidFill>
                <a:srgbClr val="006699">
                  <a:lumMod val="75000"/>
                </a:srgbClr>
              </a:solidFill>
              <a:latin typeface="Rix고딕 B" pitchFamily="18" charset="-127"/>
              <a:ea typeface="Rix고딕 B" pitchFamily="18" charset="-127"/>
            </a:endParaRPr>
          </a:p>
        </p:txBody>
      </p:sp>
      <p:pic>
        <p:nvPicPr>
          <p:cNvPr id="12" name="Picture 12" descr="로고_SS2"/>
          <p:cNvPicPr>
            <a:picLocks noChangeAspect="1" noChangeArrowheads="1"/>
          </p:cNvPicPr>
          <p:nvPr userDrawn="1"/>
        </p:nvPicPr>
        <p:blipFill>
          <a:blip r:embed="rId2" cstate="print"/>
          <a:srcRect r="39480"/>
          <a:stretch>
            <a:fillRect/>
          </a:stretch>
        </p:blipFill>
        <p:spPr bwMode="auto">
          <a:xfrm>
            <a:off x="7194835" y="127000"/>
            <a:ext cx="956521" cy="406407"/>
          </a:xfrm>
          <a:prstGeom prst="rect">
            <a:avLst/>
          </a:prstGeom>
          <a:noFill/>
          <a:ln w="9525">
            <a:noFill/>
            <a:miter lim="800000"/>
            <a:headEnd/>
            <a:tailEnd/>
          </a:ln>
        </p:spPr>
      </p:pic>
      <p:sp>
        <p:nvSpPr>
          <p:cNvPr id="13" name="TextBox 5"/>
          <p:cNvSpPr txBox="1">
            <a:spLocks noChangeArrowheads="1"/>
          </p:cNvSpPr>
          <p:nvPr userDrawn="1"/>
        </p:nvSpPr>
        <p:spPr bwMode="auto">
          <a:xfrm>
            <a:off x="8151355" y="185739"/>
            <a:ext cx="1599000" cy="276999"/>
          </a:xfrm>
          <a:prstGeom prst="rect">
            <a:avLst/>
          </a:prstGeom>
          <a:noFill/>
          <a:ln w="9525">
            <a:noFill/>
            <a:miter lim="800000"/>
            <a:headEnd/>
            <a:tailEnd/>
          </a:ln>
        </p:spPr>
        <p:txBody>
          <a:bodyPr>
            <a:spAutoFit/>
          </a:bodyPr>
          <a:lstStyle/>
          <a:p>
            <a:pPr algn="ctr" fontAlgn="auto">
              <a:spcBef>
                <a:spcPts val="0"/>
              </a:spcBef>
              <a:spcAft>
                <a:spcPts val="0"/>
              </a:spcAft>
            </a:pPr>
            <a:r>
              <a:rPr kumimoji="0" lang="en-US" altLang="ko-KR" sz="1200" dirty="0" smtClean="0">
                <a:solidFill>
                  <a:srgbClr val="006699"/>
                </a:solidFill>
                <a:latin typeface="Arial Black" pitchFamily="34" charset="0"/>
                <a:ea typeface="Rix고딕 EB" pitchFamily="18" charset="-127"/>
              </a:rPr>
              <a:t>SAMSUNG C&amp;T</a:t>
            </a:r>
            <a:endParaRPr kumimoji="0" lang="ko-KR" altLang="en-US" sz="1200" dirty="0" smtClean="0">
              <a:solidFill>
                <a:srgbClr val="006699"/>
              </a:solidFill>
              <a:latin typeface="Arial Black" pitchFamily="34" charset="0"/>
              <a:ea typeface="Rix고딕 EB" pitchFamily="18" charset="-127"/>
            </a:endParaRPr>
          </a:p>
        </p:txBody>
      </p:sp>
      <p:sp>
        <p:nvSpPr>
          <p:cNvPr id="11" name="TextBox 5"/>
          <p:cNvSpPr txBox="1">
            <a:spLocks noChangeArrowheads="1"/>
          </p:cNvSpPr>
          <p:nvPr userDrawn="1"/>
        </p:nvSpPr>
        <p:spPr bwMode="auto">
          <a:xfrm>
            <a:off x="271727" y="185738"/>
            <a:ext cx="3511143" cy="307777"/>
          </a:xfrm>
          <a:prstGeom prst="rect">
            <a:avLst/>
          </a:prstGeom>
          <a:noFill/>
          <a:ln w="9525">
            <a:noFill/>
            <a:miter lim="800000"/>
            <a:headEnd/>
            <a:tailEnd/>
          </a:ln>
        </p:spPr>
        <p:txBody>
          <a:bodyPr wrap="square">
            <a:spAutoFit/>
          </a:bodyPr>
          <a:lstStyle/>
          <a:p>
            <a:pPr fontAlgn="auto">
              <a:spcBef>
                <a:spcPts val="0"/>
              </a:spcBef>
              <a:spcAft>
                <a:spcPts val="0"/>
              </a:spcAft>
            </a:pPr>
            <a:r>
              <a:rPr kumimoji="0" lang="en-US" altLang="ko-KR" sz="1400" dirty="0" smtClean="0">
                <a:solidFill>
                  <a:srgbClr val="89C4DF"/>
                </a:solidFill>
                <a:latin typeface="Arial Black" pitchFamily="34" charset="0"/>
                <a:ea typeface="Rix고딕 EB" pitchFamily="18" charset="-127"/>
              </a:rPr>
              <a:t>METRO WORKS</a:t>
            </a:r>
            <a:endParaRPr kumimoji="0" lang="ko-KR" altLang="en-US" sz="1400" dirty="0" smtClean="0">
              <a:solidFill>
                <a:srgbClr val="89C4DF"/>
              </a:solidFill>
              <a:latin typeface="Arial Black" pitchFamily="34" charset="0"/>
              <a:ea typeface="Rix고딕 EB" pitchFamily="18" charset="-127"/>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제목 및 내용">
    <p:spTree>
      <p:nvGrpSpPr>
        <p:cNvPr id="1" name=""/>
        <p:cNvGrpSpPr/>
        <p:nvPr/>
      </p:nvGrpSpPr>
      <p:grpSpPr>
        <a:xfrm>
          <a:off x="0" y="0"/>
          <a:ext cx="0" cy="0"/>
          <a:chOff x="0" y="0"/>
          <a:chExt cx="0" cy="0"/>
        </a:xfrm>
      </p:grpSpPr>
      <p:grpSp>
        <p:nvGrpSpPr>
          <p:cNvPr id="2" name="그룹 12"/>
          <p:cNvGrpSpPr>
            <a:grpSpLocks/>
          </p:cNvGrpSpPr>
          <p:nvPr userDrawn="1"/>
        </p:nvGrpSpPr>
        <p:grpSpPr bwMode="auto">
          <a:xfrm>
            <a:off x="0" y="0"/>
            <a:ext cx="9906000" cy="6858000"/>
            <a:chOff x="0" y="0"/>
            <a:chExt cx="9144000" cy="6858000"/>
          </a:xfrm>
        </p:grpSpPr>
        <p:pic>
          <p:nvPicPr>
            <p:cNvPr id="5" name="그림 13" descr="배경3.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자유형 5"/>
            <p:cNvSpPr/>
            <p:nvPr/>
          </p:nvSpPr>
          <p:spPr>
            <a:xfrm>
              <a:off x="0" y="0"/>
              <a:ext cx="9144000" cy="642918"/>
            </a:xfrm>
            <a:custGeom>
              <a:avLst/>
              <a:gdLst>
                <a:gd name="connsiteX0" fmla="*/ 0 w 9144000"/>
                <a:gd name="connsiteY0" fmla="*/ 0 h 571504"/>
                <a:gd name="connsiteX1" fmla="*/ 9144000 w 9144000"/>
                <a:gd name="connsiteY1" fmla="*/ 0 h 571504"/>
                <a:gd name="connsiteX2" fmla="*/ 9144000 w 9144000"/>
                <a:gd name="connsiteY2" fmla="*/ 571504 h 571504"/>
                <a:gd name="connsiteX3" fmla="*/ 0 w 9144000"/>
                <a:gd name="connsiteY3" fmla="*/ 571504 h 571504"/>
                <a:gd name="connsiteX4" fmla="*/ 0 w 9144000"/>
                <a:gd name="connsiteY4" fmla="*/ 0 h 571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71504">
                  <a:moveTo>
                    <a:pt x="0" y="0"/>
                  </a:moveTo>
                  <a:lnTo>
                    <a:pt x="9144000" y="0"/>
                  </a:lnTo>
                  <a:lnTo>
                    <a:pt x="9144000" y="571504"/>
                  </a:lnTo>
                  <a:lnTo>
                    <a:pt x="0" y="571504"/>
                  </a:lnTo>
                  <a:lnTo>
                    <a:pt x="0" y="0"/>
                  </a:lnTo>
                  <a:close/>
                </a:path>
              </a:pathLst>
            </a:custGeom>
            <a:gradFill flip="none" rotWithShape="1">
              <a:gsLst>
                <a:gs pos="20000">
                  <a:schemeClr val="tx2"/>
                </a:gs>
                <a:gs pos="50000">
                  <a:schemeClr val="tx2">
                    <a:lumMod val="60000"/>
                    <a:lumOff val="40000"/>
                    <a:alpha val="60000"/>
                  </a:schemeClr>
                </a:gs>
                <a:gs pos="100000">
                  <a:schemeClr val="bg1">
                    <a:alpha val="5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dirty="0">
                <a:solidFill>
                  <a:srgbClr val="89C4DF"/>
                </a:solidFill>
              </a:endParaRPr>
            </a:p>
          </p:txBody>
        </p:sp>
      </p:grpSp>
      <p:sp>
        <p:nvSpPr>
          <p:cNvPr id="7" name="날짜 개체 틀 3"/>
          <p:cNvSpPr>
            <a:spLocks noGrp="1"/>
          </p:cNvSpPr>
          <p:nvPr>
            <p:ph type="dt" sz="half" idx="10"/>
          </p:nvPr>
        </p:nvSpPr>
        <p:spPr/>
        <p:txBody>
          <a:bodyPr/>
          <a:lstStyle>
            <a:lvl1pPr>
              <a:defRPr/>
            </a:lvl1pPr>
          </a:lstStyle>
          <a:p>
            <a:pPr>
              <a:defRPr/>
            </a:pPr>
            <a:fld id="{AD206AF3-3614-41A7-B487-0A455D8EAE39}" type="datetimeFigureOut">
              <a:rPr lang="ko-KR" altLang="en-US">
                <a:solidFill>
                  <a:srgbClr val="000000"/>
                </a:solidFill>
              </a:rPr>
              <a:pPr>
                <a:defRPr/>
              </a:pPr>
              <a:t>2014-12-01</a:t>
            </a:fld>
            <a:endParaRPr lang="ko-KR" altLang="en-US" dirty="0">
              <a:solidFill>
                <a:srgbClr val="000000"/>
              </a:solidFill>
            </a:endParaRPr>
          </a:p>
        </p:txBody>
      </p:sp>
      <p:sp>
        <p:nvSpPr>
          <p:cNvPr id="8" name="바닥글 개체 틀 4"/>
          <p:cNvSpPr>
            <a:spLocks noGrp="1"/>
          </p:cNvSpPr>
          <p:nvPr>
            <p:ph type="ftr" sz="quarter" idx="11"/>
          </p:nvPr>
        </p:nvSpPr>
        <p:spPr/>
        <p:txBody>
          <a:bodyPr/>
          <a:lstStyle>
            <a:lvl1pPr>
              <a:defRPr/>
            </a:lvl1pPr>
          </a:lstStyle>
          <a:p>
            <a:pPr>
              <a:defRPr/>
            </a:pPr>
            <a:endParaRPr lang="ko-KR" altLang="en-US" dirty="0">
              <a:solidFill>
                <a:srgbClr val="000000"/>
              </a:solidFill>
            </a:endParaRPr>
          </a:p>
        </p:txBody>
      </p:sp>
      <p:sp>
        <p:nvSpPr>
          <p:cNvPr id="9" name="슬라이드 번호 개체 틀 5"/>
          <p:cNvSpPr>
            <a:spLocks noGrp="1"/>
          </p:cNvSpPr>
          <p:nvPr>
            <p:ph type="sldNum" sz="quarter" idx="12"/>
          </p:nvPr>
        </p:nvSpPr>
        <p:spPr/>
        <p:txBody>
          <a:bodyPr/>
          <a:lstStyle>
            <a:lvl1pPr>
              <a:defRPr/>
            </a:lvl1pPr>
          </a:lstStyle>
          <a:p>
            <a:pPr>
              <a:defRPr/>
            </a:pPr>
            <a:fld id="{0F6DBFB5-0B62-4AC7-91DB-8B8C2A145D39}" type="slidenum">
              <a:rPr lang="ko-KR" altLang="en-US">
                <a:solidFill>
                  <a:srgbClr val="000000"/>
                </a:solidFill>
              </a:rPr>
              <a:pPr>
                <a:defRPr/>
              </a:pPr>
              <a:t>‹#›</a:t>
            </a:fld>
            <a:endParaRPr lang="ko-KR" altLang="en-US" dirty="0">
              <a:solidFill>
                <a:srgbClr val="000000"/>
              </a:solidFill>
            </a:endParaRPr>
          </a:p>
        </p:txBody>
      </p:sp>
      <p:sp>
        <p:nvSpPr>
          <p:cNvPr id="10" name="TextBox 5"/>
          <p:cNvSpPr txBox="1">
            <a:spLocks noChangeArrowheads="1"/>
          </p:cNvSpPr>
          <p:nvPr userDrawn="1"/>
        </p:nvSpPr>
        <p:spPr bwMode="auto">
          <a:xfrm>
            <a:off x="9209486" y="6518275"/>
            <a:ext cx="696515" cy="261938"/>
          </a:xfrm>
          <a:prstGeom prst="rect">
            <a:avLst/>
          </a:prstGeom>
          <a:noFill/>
          <a:ln w="9525">
            <a:noFill/>
            <a:miter lim="800000"/>
            <a:headEnd/>
            <a:tailEnd/>
          </a:ln>
        </p:spPr>
        <p:txBody>
          <a:bodyPr>
            <a:spAutoFit/>
          </a:bodyPr>
          <a:lstStyle/>
          <a:p>
            <a:pPr algn="ctr" fontAlgn="auto">
              <a:spcBef>
                <a:spcPts val="0"/>
              </a:spcBef>
              <a:spcAft>
                <a:spcPts val="0"/>
              </a:spcAft>
              <a:defRPr/>
            </a:pPr>
            <a:fld id="{EF58DCAA-BF30-4AF0-B7C0-400C85F20ABF}" type="slidenum">
              <a:rPr kumimoji="0" lang="en-US" altLang="ko-KR" sz="1100" smtClean="0">
                <a:solidFill>
                  <a:srgbClr val="006699">
                    <a:lumMod val="75000"/>
                  </a:srgbClr>
                </a:solidFill>
                <a:latin typeface="Rix고딕 B" pitchFamily="18" charset="-127"/>
                <a:ea typeface="Rix고딕 B" pitchFamily="18" charset="-127"/>
              </a:rPr>
              <a:pPr algn="ctr" fontAlgn="auto">
                <a:spcBef>
                  <a:spcPts val="0"/>
                </a:spcBef>
                <a:spcAft>
                  <a:spcPts val="0"/>
                </a:spcAft>
                <a:defRPr/>
              </a:pPr>
              <a:t>‹#›</a:t>
            </a:fld>
            <a:endParaRPr kumimoji="0" lang="ko-KR" altLang="en-US" sz="1100" dirty="0">
              <a:solidFill>
                <a:srgbClr val="006699">
                  <a:lumMod val="75000"/>
                </a:srgbClr>
              </a:solidFill>
              <a:latin typeface="Rix고딕 B" pitchFamily="18" charset="-127"/>
              <a:ea typeface="Rix고딕 B" pitchFamily="18" charset="-127"/>
            </a:endParaRPr>
          </a:p>
        </p:txBody>
      </p:sp>
      <p:pic>
        <p:nvPicPr>
          <p:cNvPr id="12" name="Picture 12" descr="로고_SS2"/>
          <p:cNvPicPr>
            <a:picLocks noChangeAspect="1" noChangeArrowheads="1"/>
          </p:cNvPicPr>
          <p:nvPr userDrawn="1"/>
        </p:nvPicPr>
        <p:blipFill>
          <a:blip r:embed="rId3" cstate="print"/>
          <a:srcRect r="39480"/>
          <a:stretch>
            <a:fillRect/>
          </a:stretch>
        </p:blipFill>
        <p:spPr bwMode="auto">
          <a:xfrm>
            <a:off x="7194835" y="127000"/>
            <a:ext cx="956521" cy="406407"/>
          </a:xfrm>
          <a:prstGeom prst="rect">
            <a:avLst/>
          </a:prstGeom>
          <a:noFill/>
          <a:ln w="9525">
            <a:noFill/>
            <a:miter lim="800000"/>
            <a:headEnd/>
            <a:tailEnd/>
          </a:ln>
        </p:spPr>
      </p:pic>
      <p:sp>
        <p:nvSpPr>
          <p:cNvPr id="13" name="TextBox 5"/>
          <p:cNvSpPr txBox="1">
            <a:spLocks noChangeArrowheads="1"/>
          </p:cNvSpPr>
          <p:nvPr userDrawn="1"/>
        </p:nvSpPr>
        <p:spPr bwMode="auto">
          <a:xfrm>
            <a:off x="8151355" y="185739"/>
            <a:ext cx="1599000" cy="276999"/>
          </a:xfrm>
          <a:prstGeom prst="rect">
            <a:avLst/>
          </a:prstGeom>
          <a:noFill/>
          <a:ln w="9525">
            <a:noFill/>
            <a:miter lim="800000"/>
            <a:headEnd/>
            <a:tailEnd/>
          </a:ln>
        </p:spPr>
        <p:txBody>
          <a:bodyPr>
            <a:spAutoFit/>
          </a:bodyPr>
          <a:lstStyle/>
          <a:p>
            <a:pPr algn="ctr" fontAlgn="auto">
              <a:spcBef>
                <a:spcPts val="0"/>
              </a:spcBef>
              <a:spcAft>
                <a:spcPts val="0"/>
              </a:spcAft>
            </a:pPr>
            <a:r>
              <a:rPr kumimoji="0" lang="en-US" altLang="ko-KR" sz="1200" dirty="0" smtClean="0">
                <a:solidFill>
                  <a:srgbClr val="006699"/>
                </a:solidFill>
                <a:latin typeface="Arial Black" pitchFamily="34" charset="0"/>
                <a:ea typeface="Rix고딕 EB" pitchFamily="18" charset="-127"/>
              </a:rPr>
              <a:t>SAMSUNG C&amp;T</a:t>
            </a:r>
            <a:endParaRPr kumimoji="0" lang="ko-KR" altLang="en-US" sz="1200" dirty="0" smtClean="0">
              <a:solidFill>
                <a:srgbClr val="006699"/>
              </a:solidFill>
              <a:latin typeface="Arial Black" pitchFamily="34" charset="0"/>
              <a:ea typeface="Rix고딕 EB" pitchFamily="18" charset="-127"/>
            </a:endParaRPr>
          </a:p>
        </p:txBody>
      </p:sp>
      <p:sp>
        <p:nvSpPr>
          <p:cNvPr id="11" name="TextBox 5"/>
          <p:cNvSpPr txBox="1">
            <a:spLocks noChangeArrowheads="1"/>
          </p:cNvSpPr>
          <p:nvPr userDrawn="1"/>
        </p:nvSpPr>
        <p:spPr bwMode="auto">
          <a:xfrm>
            <a:off x="271727" y="185738"/>
            <a:ext cx="3511143" cy="307777"/>
          </a:xfrm>
          <a:prstGeom prst="rect">
            <a:avLst/>
          </a:prstGeom>
          <a:noFill/>
          <a:ln w="9525">
            <a:noFill/>
            <a:miter lim="800000"/>
            <a:headEnd/>
            <a:tailEnd/>
          </a:ln>
        </p:spPr>
        <p:txBody>
          <a:bodyPr wrap="square">
            <a:spAutoFit/>
          </a:bodyPr>
          <a:lstStyle/>
          <a:p>
            <a:pPr fontAlgn="auto">
              <a:spcBef>
                <a:spcPts val="0"/>
              </a:spcBef>
              <a:spcAft>
                <a:spcPts val="0"/>
              </a:spcAft>
            </a:pPr>
            <a:r>
              <a:rPr kumimoji="0" lang="en-US" altLang="ko-KR" sz="1400" dirty="0" smtClean="0">
                <a:solidFill>
                  <a:srgbClr val="89C4DF"/>
                </a:solidFill>
                <a:latin typeface="Arial Black" pitchFamily="34" charset="0"/>
                <a:ea typeface="Rix고딕 EB" pitchFamily="18" charset="-127"/>
              </a:rPr>
              <a:t>METRO WORKS</a:t>
            </a:r>
            <a:endParaRPr kumimoji="0" lang="ko-KR" altLang="en-US" sz="1400" dirty="0" smtClean="0">
              <a:solidFill>
                <a:srgbClr val="89C4DF"/>
              </a:solidFill>
              <a:latin typeface="Arial Black" pitchFamily="34" charset="0"/>
              <a:ea typeface="Rix고딕 EB" pitchFamily="18" charset="-127"/>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a:defRPr/>
            </a:lvl1pPr>
          </a:lstStyle>
          <a:p>
            <a:pPr>
              <a:defRPr/>
            </a:pPr>
            <a:fld id="{540C072F-67DD-474F-B859-66628C8C7FD6}" type="datetimeFigureOut">
              <a:rPr lang="ko-KR" altLang="en-US">
                <a:solidFill>
                  <a:prstClr val="black">
                    <a:tint val="75000"/>
                  </a:prstClr>
                </a:solidFill>
              </a:rPr>
              <a:pPr>
                <a:defRPr/>
              </a:pPr>
              <a:t>2014-12-01</a:t>
            </a:fld>
            <a:endParaRPr lang="ko-KR" altLang="en-US">
              <a:solidFill>
                <a:prstClr val="black">
                  <a:tint val="75000"/>
                </a:prstClr>
              </a:solidFill>
            </a:endParaRPr>
          </a:p>
        </p:txBody>
      </p:sp>
      <p:sp>
        <p:nvSpPr>
          <p:cNvPr id="3" name="바닥글 개체 틀 4"/>
          <p:cNvSpPr>
            <a:spLocks noGrp="1"/>
          </p:cNvSpPr>
          <p:nvPr>
            <p:ph type="ftr" sz="quarter" idx="11"/>
          </p:nvPr>
        </p:nvSpPr>
        <p:spPr/>
        <p:txBody>
          <a:bodyPr/>
          <a:lstStyle>
            <a:lvl1pPr>
              <a:defRPr/>
            </a:lvl1pPr>
          </a:lstStyle>
          <a:p>
            <a:pPr>
              <a:defRPr/>
            </a:pPr>
            <a:endParaRPr lang="ko-KR" altLang="en-US">
              <a:solidFill>
                <a:prstClr val="black">
                  <a:tint val="75000"/>
                </a:prstClr>
              </a:solidFill>
            </a:endParaRPr>
          </a:p>
        </p:txBody>
      </p:sp>
      <p:sp>
        <p:nvSpPr>
          <p:cNvPr id="4" name="슬라이드 번호 개체 틀 5"/>
          <p:cNvSpPr>
            <a:spLocks noGrp="1"/>
          </p:cNvSpPr>
          <p:nvPr>
            <p:ph type="sldNum" sz="quarter" idx="12"/>
          </p:nvPr>
        </p:nvSpPr>
        <p:spPr/>
        <p:txBody>
          <a:bodyPr/>
          <a:lstStyle>
            <a:lvl1pPr>
              <a:defRPr/>
            </a:lvl1pPr>
          </a:lstStyle>
          <a:p>
            <a:pPr>
              <a:defRPr/>
            </a:pPr>
            <a:fld id="{2C3356DD-B2B2-4EE4-AFCF-385FB83D25C4}" type="slidenum">
              <a:rPr lang="ko-KR" altLang="en-US">
                <a:solidFill>
                  <a:prstClr val="black">
                    <a:tint val="75000"/>
                  </a:prstClr>
                </a:solidFill>
              </a:rPr>
              <a:pPr>
                <a:defRPr/>
              </a:pPr>
              <a:t>‹#›</a:t>
            </a:fld>
            <a:endParaRPr lang="ko-KR" altLang="en-US">
              <a:solidFill>
                <a:prstClr val="black">
                  <a:tint val="75000"/>
                </a:prstClr>
              </a:solidFill>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a:defRPr/>
            </a:lvl1pPr>
          </a:lstStyle>
          <a:p>
            <a:pPr>
              <a:defRPr/>
            </a:pPr>
            <a:fld id="{6D294C01-E24C-4EDA-8847-445ADE4FB1D7}" type="datetimeFigureOut">
              <a:rPr lang="ko-KR" altLang="en-US">
                <a:solidFill>
                  <a:prstClr val="black">
                    <a:tint val="75000"/>
                  </a:prstClr>
                </a:solidFill>
              </a:rPr>
              <a:pPr>
                <a:defRPr/>
              </a:pPr>
              <a:t>2014-12-01</a:t>
            </a:fld>
            <a:endParaRPr lang="ko-KR" altLang="en-US">
              <a:solidFill>
                <a:prstClr val="black">
                  <a:tint val="75000"/>
                </a:prstClr>
              </a:solidFill>
            </a:endParaRPr>
          </a:p>
        </p:txBody>
      </p:sp>
      <p:sp>
        <p:nvSpPr>
          <p:cNvPr id="3" name="바닥글 개체 틀 4"/>
          <p:cNvSpPr>
            <a:spLocks noGrp="1"/>
          </p:cNvSpPr>
          <p:nvPr>
            <p:ph type="ftr" sz="quarter" idx="11"/>
          </p:nvPr>
        </p:nvSpPr>
        <p:spPr/>
        <p:txBody>
          <a:bodyPr/>
          <a:lstStyle>
            <a:lvl1pPr>
              <a:defRPr/>
            </a:lvl1pPr>
          </a:lstStyle>
          <a:p>
            <a:pPr>
              <a:defRPr/>
            </a:pPr>
            <a:endParaRPr lang="ko-KR" altLang="en-US">
              <a:solidFill>
                <a:prstClr val="black">
                  <a:tint val="75000"/>
                </a:prstClr>
              </a:solidFill>
            </a:endParaRPr>
          </a:p>
        </p:txBody>
      </p:sp>
      <p:sp>
        <p:nvSpPr>
          <p:cNvPr id="4" name="슬라이드 번호 개체 틀 5"/>
          <p:cNvSpPr>
            <a:spLocks noGrp="1"/>
          </p:cNvSpPr>
          <p:nvPr>
            <p:ph type="sldNum" sz="quarter" idx="12"/>
          </p:nvPr>
        </p:nvSpPr>
        <p:spPr/>
        <p:txBody>
          <a:bodyPr/>
          <a:lstStyle>
            <a:lvl1pPr>
              <a:defRPr/>
            </a:lvl1pPr>
          </a:lstStyle>
          <a:p>
            <a:pPr>
              <a:defRPr/>
            </a:pPr>
            <a:fld id="{FB02D518-A788-4AD2-B0B1-2ABDF6B97D11}" type="slidenum">
              <a:rPr lang="ko-KR" altLang="en-US">
                <a:solidFill>
                  <a:prstClr val="black">
                    <a:tint val="75000"/>
                  </a:prstClr>
                </a:solidFill>
              </a:rPr>
              <a:pPr>
                <a:defRPr/>
              </a:pPr>
              <a:t>‹#›</a:t>
            </a:fld>
            <a:endParaRPr lang="ko-KR" altLang="en-US">
              <a:solidFill>
                <a:prstClr val="black">
                  <a:tint val="75000"/>
                </a:prstClr>
              </a:solidFill>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95300" y="274638"/>
            <a:ext cx="89154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495300" y="1600205"/>
            <a:ext cx="8915400" cy="452596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a:xfrm>
            <a:off x="495300" y="6356363"/>
            <a:ext cx="2311400" cy="365125"/>
          </a:xfrm>
          <a:prstGeom prst="rect">
            <a:avLst/>
          </a:prstGeom>
        </p:spPr>
        <p:txBody>
          <a:bodyPr/>
          <a:lstStyle/>
          <a:p>
            <a:fld id="{E566FC09-4EA5-44A9-A945-D9DB7BED6BAA}" type="datetimeFigureOut">
              <a:rPr lang="ko-KR" altLang="en-US" smtClean="0">
                <a:solidFill>
                  <a:prstClr val="black"/>
                </a:solidFill>
              </a:rPr>
              <a:pPr/>
              <a:t>2014-12-01</a:t>
            </a:fld>
            <a:endParaRPr lang="ko-KR" altLang="en-US">
              <a:solidFill>
                <a:prstClr val="black"/>
              </a:solidFill>
            </a:endParaRPr>
          </a:p>
        </p:txBody>
      </p:sp>
      <p:sp>
        <p:nvSpPr>
          <p:cNvPr id="5" name="바닥글 개체 틀 4"/>
          <p:cNvSpPr>
            <a:spLocks noGrp="1"/>
          </p:cNvSpPr>
          <p:nvPr>
            <p:ph type="ftr" sz="quarter" idx="11"/>
          </p:nvPr>
        </p:nvSpPr>
        <p:spPr>
          <a:xfrm>
            <a:off x="3384550" y="6356363"/>
            <a:ext cx="3136900" cy="365125"/>
          </a:xfrm>
          <a:prstGeom prst="rect">
            <a:avLst/>
          </a:prstGeom>
        </p:spPr>
        <p:txBody>
          <a:bodyPr/>
          <a:lstStyle/>
          <a:p>
            <a:endParaRPr lang="ko-KR" altLang="en-US">
              <a:solidFill>
                <a:prstClr val="black"/>
              </a:solidFill>
            </a:endParaRPr>
          </a:p>
        </p:txBody>
      </p:sp>
      <p:sp>
        <p:nvSpPr>
          <p:cNvPr id="6" name="슬라이드 번호 개체 틀 5"/>
          <p:cNvSpPr>
            <a:spLocks noGrp="1"/>
          </p:cNvSpPr>
          <p:nvPr>
            <p:ph type="sldNum" sz="quarter" idx="12"/>
          </p:nvPr>
        </p:nvSpPr>
        <p:spPr>
          <a:xfrm>
            <a:off x="7099300" y="6356363"/>
            <a:ext cx="2311400" cy="365125"/>
          </a:xfrm>
          <a:prstGeom prst="rect">
            <a:avLst/>
          </a:prstGeom>
        </p:spPr>
        <p:txBody>
          <a:bodyPr/>
          <a:lstStyle/>
          <a:p>
            <a:fld id="{5974F0C4-2477-4608-B148-C82A08245AAC}" type="slidenum">
              <a:rPr lang="ko-KR" altLang="en-US" smtClean="0">
                <a:solidFill>
                  <a:prstClr val="black"/>
                </a:solidFill>
              </a:rPr>
              <a:pPr/>
              <a:t>‹#›</a:t>
            </a:fld>
            <a:endParaRPr lang="ko-KR" altLang="en-US">
              <a:solidFill>
                <a:prstClr val="black"/>
              </a:solidFill>
            </a:endParaRPr>
          </a:p>
        </p:txBody>
      </p:sp>
    </p:spTree>
    <p:extLst>
      <p:ext uri="{BB962C8B-B14F-4D97-AF65-F5344CB8AC3E}">
        <p14:creationId xmlns:p14="http://schemas.microsoft.com/office/powerpoint/2010/main" xmlns="" val="109668470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1_제목 슬라이드">
    <p:spTree>
      <p:nvGrpSpPr>
        <p:cNvPr id="1" name=""/>
        <p:cNvGrpSpPr/>
        <p:nvPr/>
      </p:nvGrpSpPr>
      <p:grpSpPr>
        <a:xfrm>
          <a:off x="0" y="0"/>
          <a:ext cx="0" cy="0"/>
          <a:chOff x="0" y="0"/>
          <a:chExt cx="0" cy="0"/>
        </a:xfrm>
      </p:grpSpPr>
      <p:graphicFrame>
        <p:nvGraphicFramePr>
          <p:cNvPr id="4" name="Rectangle 1226" hidden="1"/>
          <p:cNvGraphicFramePr>
            <a:graphicFrameLocks/>
          </p:cNvGraphicFramePr>
          <p:nvPr/>
        </p:nvGraphicFramePr>
        <p:xfrm>
          <a:off x="0" y="0"/>
          <a:ext cx="175483" cy="161974"/>
        </p:xfrm>
        <a:graphic>
          <a:graphicData uri="http://schemas.openxmlformats.org/presentationml/2006/ole">
            <p:oleObj spid="_x0000_s29698" name="think-cell Slide" r:id="rId15" imgW="0" imgH="0" progId="">
              <p:embed/>
            </p:oleObj>
          </a:graphicData>
        </a:graphic>
      </p:graphicFrame>
      <p:pic>
        <p:nvPicPr>
          <p:cNvPr id="5" name="Picture 1331" descr="cover 4"/>
          <p:cNvPicPr>
            <a:picLocks noChangeArrowheads="1"/>
          </p:cNvPicPr>
          <p:nvPr>
            <p:custDataLst>
              <p:tags r:id="rId2"/>
            </p:custDataLst>
          </p:nvPr>
        </p:nvPicPr>
        <p:blipFill>
          <a:blip r:embed="rId16" cstate="print">
            <a:extLst>
              <a:ext uri="{28A0092B-C50C-407E-A947-70E740481C1C}">
                <a14:useLocalDpi xmlns="" xmlns:a14="http://schemas.microsoft.com/office/drawing/2010/main" val="0"/>
              </a:ext>
            </a:extLst>
          </a:blip>
          <a:srcRect/>
          <a:stretch>
            <a:fillRect/>
          </a:stretch>
        </p:blipFill>
        <p:spPr bwMode="ltGray">
          <a:xfrm>
            <a:off x="0" y="1"/>
            <a:ext cx="9906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Working Draft Text" hidden="1"/>
          <p:cNvSpPr txBox="1">
            <a:spLocks noChangeArrowheads="1"/>
          </p:cNvSpPr>
          <p:nvPr>
            <p:custDataLst>
              <p:tags r:id="rId3"/>
            </p:custDataLst>
          </p:nvPr>
        </p:nvSpPr>
        <p:spPr bwMode="auto">
          <a:xfrm>
            <a:off x="2918278" y="349865"/>
            <a:ext cx="993862" cy="138499"/>
          </a:xfrm>
          <a:prstGeom prst="rect">
            <a:avLst/>
          </a:prstGeom>
          <a:noFill/>
          <a:ln>
            <a:noFill/>
          </a:ln>
          <a:extLst/>
        </p:spPr>
        <p:txBody>
          <a:bodyPr wrap="none" lIns="0" tIns="0" rIns="0" bIns="0">
            <a:spAutoFit/>
          </a:bodyPr>
          <a:lstStyle>
            <a:lvl1pPr eaLnBrk="0" hangingPunct="0">
              <a:defRPr sz="1400">
                <a:solidFill>
                  <a:schemeClr val="tx1"/>
                </a:solidFill>
                <a:latin typeface="Arial" charset="0"/>
                <a:ea typeface="맑은 고딕" pitchFamily="50" charset="-127"/>
              </a:defRPr>
            </a:lvl1pPr>
            <a:lvl2pPr marL="742950" indent="-285750" eaLnBrk="0" hangingPunct="0">
              <a:defRPr sz="1400">
                <a:solidFill>
                  <a:schemeClr val="tx1"/>
                </a:solidFill>
                <a:latin typeface="Arial" charset="0"/>
                <a:ea typeface="맑은 고딕" pitchFamily="50" charset="-127"/>
              </a:defRPr>
            </a:lvl2pPr>
            <a:lvl3pPr marL="1143000" indent="-228600" eaLnBrk="0" hangingPunct="0">
              <a:defRPr sz="1400">
                <a:solidFill>
                  <a:schemeClr val="tx1"/>
                </a:solidFill>
                <a:latin typeface="Arial" charset="0"/>
                <a:ea typeface="맑은 고딕" pitchFamily="50" charset="-127"/>
              </a:defRPr>
            </a:lvl3pPr>
            <a:lvl4pPr marL="1600200" indent="-228600" eaLnBrk="0" hangingPunct="0">
              <a:defRPr sz="1400">
                <a:solidFill>
                  <a:schemeClr val="tx1"/>
                </a:solidFill>
                <a:latin typeface="Arial" charset="0"/>
                <a:ea typeface="맑은 고딕" pitchFamily="50" charset="-127"/>
              </a:defRPr>
            </a:lvl4pPr>
            <a:lvl5pPr marL="2057400" indent="-228600" eaLnBrk="0" hangingPunct="0">
              <a:defRPr sz="1400">
                <a:solidFill>
                  <a:schemeClr val="tx1"/>
                </a:solidFill>
                <a:latin typeface="Arial" charset="0"/>
                <a:ea typeface="맑은 고딕" pitchFamily="50" charset="-127"/>
              </a:defRPr>
            </a:lvl5pPr>
            <a:lvl6pPr marL="25146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6pPr>
            <a:lvl7pPr marL="29718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7pPr>
            <a:lvl8pPr marL="34290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8pPr>
            <a:lvl9pPr marL="38862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9pPr>
          </a:lstStyle>
          <a:p>
            <a:pPr eaLnBrk="1" latinLnBrk="0" hangingPunct="1">
              <a:defRPr/>
            </a:pPr>
            <a:r>
              <a:rPr kumimoji="0" lang="en-US" altLang="ko-KR" sz="900" b="1" smtClean="0">
                <a:solidFill>
                  <a:srgbClr val="000000"/>
                </a:solidFill>
                <a:ea typeface="굴림" pitchFamily="50" charset="-127"/>
              </a:rPr>
              <a:t>WORKING DRAFT</a:t>
            </a:r>
          </a:p>
        </p:txBody>
      </p:sp>
      <p:sp>
        <p:nvSpPr>
          <p:cNvPr id="7" name="doc id"/>
          <p:cNvSpPr txBox="1">
            <a:spLocks noChangeArrowheads="1"/>
          </p:cNvSpPr>
          <p:nvPr>
            <p:custDataLst>
              <p:tags r:id="rId4"/>
            </p:custDataLst>
          </p:nvPr>
        </p:nvSpPr>
        <p:spPr bwMode="auto">
          <a:xfrm>
            <a:off x="9332171" y="37255"/>
            <a:ext cx="326398" cy="124720"/>
          </a:xfrm>
          <a:prstGeom prst="rect">
            <a:avLst/>
          </a:prstGeom>
          <a:noFill/>
          <a:ln>
            <a:noFill/>
          </a:ln>
          <a:extLst/>
        </p:spPr>
        <p:txBody>
          <a:bodyPr wrap="none" lIns="0" tIns="0" rIns="0" bIns="0"/>
          <a:lstStyle>
            <a:lvl1pPr eaLnBrk="0" hangingPunct="0">
              <a:defRPr sz="1400">
                <a:solidFill>
                  <a:schemeClr val="tx1"/>
                </a:solidFill>
                <a:latin typeface="Arial" charset="0"/>
                <a:ea typeface="맑은 고딕" pitchFamily="50" charset="-127"/>
              </a:defRPr>
            </a:lvl1pPr>
            <a:lvl2pPr marL="742950" indent="-285750" eaLnBrk="0" hangingPunct="0">
              <a:defRPr sz="1400">
                <a:solidFill>
                  <a:schemeClr val="tx1"/>
                </a:solidFill>
                <a:latin typeface="Arial" charset="0"/>
                <a:ea typeface="맑은 고딕" pitchFamily="50" charset="-127"/>
              </a:defRPr>
            </a:lvl2pPr>
            <a:lvl3pPr marL="1143000" indent="-228600" eaLnBrk="0" hangingPunct="0">
              <a:defRPr sz="1400">
                <a:solidFill>
                  <a:schemeClr val="tx1"/>
                </a:solidFill>
                <a:latin typeface="Arial" charset="0"/>
                <a:ea typeface="맑은 고딕" pitchFamily="50" charset="-127"/>
              </a:defRPr>
            </a:lvl3pPr>
            <a:lvl4pPr marL="1600200" indent="-228600" eaLnBrk="0" hangingPunct="0">
              <a:defRPr sz="1400">
                <a:solidFill>
                  <a:schemeClr val="tx1"/>
                </a:solidFill>
                <a:latin typeface="Arial" charset="0"/>
                <a:ea typeface="맑은 고딕" pitchFamily="50" charset="-127"/>
              </a:defRPr>
            </a:lvl4pPr>
            <a:lvl5pPr marL="2057400" indent="-228600" eaLnBrk="0" hangingPunct="0">
              <a:defRPr sz="1400">
                <a:solidFill>
                  <a:schemeClr val="tx1"/>
                </a:solidFill>
                <a:latin typeface="Arial" charset="0"/>
                <a:ea typeface="맑은 고딕" pitchFamily="50" charset="-127"/>
              </a:defRPr>
            </a:lvl5pPr>
            <a:lvl6pPr marL="25146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6pPr>
            <a:lvl7pPr marL="29718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7pPr>
            <a:lvl8pPr marL="34290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8pPr>
            <a:lvl9pPr marL="38862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9pPr>
          </a:lstStyle>
          <a:p>
            <a:pPr algn="r" eaLnBrk="1" latinLnBrk="0" hangingPunct="1">
              <a:defRPr/>
            </a:pPr>
            <a:endParaRPr kumimoji="0" lang="en-US" altLang="ko-KR" sz="800" smtClean="0">
              <a:solidFill>
                <a:srgbClr val="000000"/>
              </a:solidFill>
              <a:cs typeface="Arial" charset="0"/>
            </a:endParaRPr>
          </a:p>
        </p:txBody>
      </p:sp>
      <p:sp>
        <p:nvSpPr>
          <p:cNvPr id="8" name="Working Draft" hidden="1"/>
          <p:cNvSpPr txBox="1">
            <a:spLocks noChangeArrowheads="1"/>
          </p:cNvSpPr>
          <p:nvPr>
            <p:custDataLst>
              <p:tags r:id="rId5"/>
            </p:custDataLst>
          </p:nvPr>
        </p:nvSpPr>
        <p:spPr bwMode="auto">
          <a:xfrm>
            <a:off x="2918278" y="508600"/>
            <a:ext cx="2917465" cy="138499"/>
          </a:xfrm>
          <a:prstGeom prst="rect">
            <a:avLst/>
          </a:prstGeom>
          <a:noFill/>
          <a:ln>
            <a:noFill/>
          </a:ln>
          <a:extLst/>
        </p:spPr>
        <p:txBody>
          <a:bodyPr wrap="none" lIns="0" tIns="0" rIns="0" bIns="0">
            <a:spAutoFit/>
          </a:bodyPr>
          <a:lstStyle>
            <a:lvl1pPr eaLnBrk="0" hangingPunct="0">
              <a:defRPr sz="1400">
                <a:solidFill>
                  <a:schemeClr val="tx1"/>
                </a:solidFill>
                <a:latin typeface="Arial" charset="0"/>
                <a:ea typeface="맑은 고딕" pitchFamily="50" charset="-127"/>
              </a:defRPr>
            </a:lvl1pPr>
            <a:lvl2pPr marL="742950" indent="-285750" eaLnBrk="0" hangingPunct="0">
              <a:defRPr sz="1400">
                <a:solidFill>
                  <a:schemeClr val="tx1"/>
                </a:solidFill>
                <a:latin typeface="Arial" charset="0"/>
                <a:ea typeface="맑은 고딕" pitchFamily="50" charset="-127"/>
              </a:defRPr>
            </a:lvl2pPr>
            <a:lvl3pPr marL="1143000" indent="-228600" eaLnBrk="0" hangingPunct="0">
              <a:defRPr sz="1400">
                <a:solidFill>
                  <a:schemeClr val="tx1"/>
                </a:solidFill>
                <a:latin typeface="Arial" charset="0"/>
                <a:ea typeface="맑은 고딕" pitchFamily="50" charset="-127"/>
              </a:defRPr>
            </a:lvl3pPr>
            <a:lvl4pPr marL="1600200" indent="-228600" eaLnBrk="0" hangingPunct="0">
              <a:defRPr sz="1400">
                <a:solidFill>
                  <a:schemeClr val="tx1"/>
                </a:solidFill>
                <a:latin typeface="Arial" charset="0"/>
                <a:ea typeface="맑은 고딕" pitchFamily="50" charset="-127"/>
              </a:defRPr>
            </a:lvl4pPr>
            <a:lvl5pPr marL="2057400" indent="-228600" eaLnBrk="0" hangingPunct="0">
              <a:defRPr sz="1400">
                <a:solidFill>
                  <a:schemeClr val="tx1"/>
                </a:solidFill>
                <a:latin typeface="Arial" charset="0"/>
                <a:ea typeface="맑은 고딕" pitchFamily="50" charset="-127"/>
              </a:defRPr>
            </a:lvl5pPr>
            <a:lvl6pPr marL="25146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6pPr>
            <a:lvl7pPr marL="29718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7pPr>
            <a:lvl8pPr marL="34290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8pPr>
            <a:lvl9pPr marL="38862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9pPr>
          </a:lstStyle>
          <a:p>
            <a:pPr eaLnBrk="1" latinLnBrk="0" hangingPunct="1">
              <a:defRPr/>
            </a:pPr>
            <a:r>
              <a:rPr kumimoji="0" lang="en-US" altLang="ko-KR" sz="900" smtClean="0">
                <a:solidFill>
                  <a:srgbClr val="000000"/>
                </a:solidFill>
                <a:ea typeface="굴림" pitchFamily="50" charset="-127"/>
              </a:rPr>
              <a:t>Last Modified 6/2/2011 1:01:34 PM Korea Standard Time</a:t>
            </a:r>
          </a:p>
        </p:txBody>
      </p:sp>
      <p:sp>
        <p:nvSpPr>
          <p:cNvPr id="9" name="Printed" hidden="1"/>
          <p:cNvSpPr txBox="1">
            <a:spLocks noChangeArrowheads="1"/>
          </p:cNvSpPr>
          <p:nvPr>
            <p:custDataLst>
              <p:tags r:id="rId6"/>
            </p:custDataLst>
          </p:nvPr>
        </p:nvSpPr>
        <p:spPr bwMode="auto">
          <a:xfrm>
            <a:off x="2918278" y="668957"/>
            <a:ext cx="2660985" cy="138499"/>
          </a:xfrm>
          <a:prstGeom prst="rect">
            <a:avLst/>
          </a:prstGeom>
          <a:noFill/>
          <a:ln>
            <a:noFill/>
          </a:ln>
          <a:extLst/>
        </p:spPr>
        <p:txBody>
          <a:bodyPr wrap="none" lIns="0" tIns="0" rIns="0" bIns="0">
            <a:spAutoFit/>
          </a:bodyPr>
          <a:lstStyle>
            <a:lvl1pPr eaLnBrk="0" hangingPunct="0">
              <a:defRPr sz="1400">
                <a:solidFill>
                  <a:schemeClr val="tx1"/>
                </a:solidFill>
                <a:latin typeface="Arial" charset="0"/>
                <a:ea typeface="맑은 고딕" pitchFamily="50" charset="-127"/>
              </a:defRPr>
            </a:lvl1pPr>
            <a:lvl2pPr marL="742950" indent="-285750" eaLnBrk="0" hangingPunct="0">
              <a:defRPr sz="1400">
                <a:solidFill>
                  <a:schemeClr val="tx1"/>
                </a:solidFill>
                <a:latin typeface="Arial" charset="0"/>
                <a:ea typeface="맑은 고딕" pitchFamily="50" charset="-127"/>
              </a:defRPr>
            </a:lvl2pPr>
            <a:lvl3pPr marL="1143000" indent="-228600" eaLnBrk="0" hangingPunct="0">
              <a:defRPr sz="1400">
                <a:solidFill>
                  <a:schemeClr val="tx1"/>
                </a:solidFill>
                <a:latin typeface="Arial" charset="0"/>
                <a:ea typeface="맑은 고딕" pitchFamily="50" charset="-127"/>
              </a:defRPr>
            </a:lvl3pPr>
            <a:lvl4pPr marL="1600200" indent="-228600" eaLnBrk="0" hangingPunct="0">
              <a:defRPr sz="1400">
                <a:solidFill>
                  <a:schemeClr val="tx1"/>
                </a:solidFill>
                <a:latin typeface="Arial" charset="0"/>
                <a:ea typeface="맑은 고딕" pitchFamily="50" charset="-127"/>
              </a:defRPr>
            </a:lvl4pPr>
            <a:lvl5pPr marL="2057400" indent="-228600" eaLnBrk="0" hangingPunct="0">
              <a:defRPr sz="1400">
                <a:solidFill>
                  <a:schemeClr val="tx1"/>
                </a:solidFill>
                <a:latin typeface="Arial" charset="0"/>
                <a:ea typeface="맑은 고딕" pitchFamily="50" charset="-127"/>
              </a:defRPr>
            </a:lvl5pPr>
            <a:lvl6pPr marL="25146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6pPr>
            <a:lvl7pPr marL="29718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7pPr>
            <a:lvl8pPr marL="34290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8pPr>
            <a:lvl9pPr marL="38862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9pPr>
          </a:lstStyle>
          <a:p>
            <a:pPr eaLnBrk="1" latinLnBrk="0" hangingPunct="1">
              <a:defRPr/>
            </a:pPr>
            <a:r>
              <a:rPr kumimoji="0" lang="en-US" altLang="ko-KR" sz="900" smtClean="0">
                <a:solidFill>
                  <a:srgbClr val="000000"/>
                </a:solidFill>
                <a:ea typeface="굴림" pitchFamily="50" charset="-127"/>
              </a:rPr>
              <a:t>Printed 6/2/2011 12:33:53 PM Korea Standard Time</a:t>
            </a:r>
          </a:p>
        </p:txBody>
      </p:sp>
      <p:pic>
        <p:nvPicPr>
          <p:cNvPr id="10" name="TitleBottomBarBW" hidden="1"/>
          <p:cNvPicPr>
            <a:picLocks noChangeAspect="1" noChangeArrowheads="1"/>
          </p:cNvPicPr>
          <p:nvPr>
            <p:custDataLst>
              <p:tags r:id="rId7"/>
            </p:custDataLst>
          </p:nvPr>
        </p:nvPicPr>
        <p:blipFill>
          <a:blip r:embed="rId17" cstate="print">
            <a:extLst>
              <a:ext uri="{28A0092B-C50C-407E-A947-70E740481C1C}">
                <a14:useLocalDpi xmlns="" xmlns:a14="http://schemas.microsoft.com/office/drawing/2010/main" val="0"/>
              </a:ext>
            </a:extLst>
          </a:blip>
          <a:srcRect/>
          <a:stretch>
            <a:fillRect/>
          </a:stretch>
        </p:blipFill>
        <p:spPr bwMode="auto">
          <a:xfrm>
            <a:off x="7930066" y="6574546"/>
            <a:ext cx="1809226" cy="19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McK Document type" hidden="1"/>
          <p:cNvSpPr txBox="1">
            <a:spLocks noChangeArrowheads="1"/>
          </p:cNvSpPr>
          <p:nvPr>
            <p:custDataLst>
              <p:tags r:id="rId8"/>
            </p:custDataLst>
          </p:nvPr>
        </p:nvSpPr>
        <p:spPr bwMode="auto">
          <a:xfrm>
            <a:off x="2918278" y="5034168"/>
            <a:ext cx="5455758" cy="217046"/>
          </a:xfrm>
          <a:prstGeom prst="rect">
            <a:avLst/>
          </a:prstGeom>
          <a:noFill/>
          <a:ln>
            <a:noFill/>
          </a:ln>
          <a:extLst/>
        </p:spPr>
        <p:txBody>
          <a:bodyPr lIns="0" tIns="0" rIns="0" bIns="0" anchor="b">
            <a:spAutoFit/>
          </a:bodyPr>
          <a:lstStyle>
            <a:lvl1pPr eaLnBrk="0" hangingPunct="0">
              <a:defRPr sz="1400">
                <a:solidFill>
                  <a:schemeClr val="tx1"/>
                </a:solidFill>
                <a:latin typeface="Arial" charset="0"/>
                <a:ea typeface="맑은 고딕" pitchFamily="50" charset="-127"/>
              </a:defRPr>
            </a:lvl1pPr>
            <a:lvl2pPr marL="742950" indent="-285750" eaLnBrk="0" hangingPunct="0">
              <a:defRPr sz="1400">
                <a:solidFill>
                  <a:schemeClr val="tx1"/>
                </a:solidFill>
                <a:latin typeface="Arial" charset="0"/>
                <a:ea typeface="맑은 고딕" pitchFamily="50" charset="-127"/>
              </a:defRPr>
            </a:lvl2pPr>
            <a:lvl3pPr marL="1143000" indent="-228600" eaLnBrk="0" hangingPunct="0">
              <a:defRPr sz="1400">
                <a:solidFill>
                  <a:schemeClr val="tx1"/>
                </a:solidFill>
                <a:latin typeface="Arial" charset="0"/>
                <a:ea typeface="맑은 고딕" pitchFamily="50" charset="-127"/>
              </a:defRPr>
            </a:lvl3pPr>
            <a:lvl4pPr marL="1600200" indent="-228600" eaLnBrk="0" hangingPunct="0">
              <a:defRPr sz="1400">
                <a:solidFill>
                  <a:schemeClr val="tx1"/>
                </a:solidFill>
                <a:latin typeface="Arial" charset="0"/>
                <a:ea typeface="맑은 고딕" pitchFamily="50" charset="-127"/>
              </a:defRPr>
            </a:lvl4pPr>
            <a:lvl5pPr marL="2057400" indent="-228600" eaLnBrk="0" hangingPunct="0">
              <a:defRPr sz="1400">
                <a:solidFill>
                  <a:schemeClr val="tx1"/>
                </a:solidFill>
                <a:latin typeface="Arial" charset="0"/>
                <a:ea typeface="맑은 고딕" pitchFamily="50" charset="-127"/>
              </a:defRPr>
            </a:lvl5pPr>
            <a:lvl6pPr marL="25146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6pPr>
            <a:lvl7pPr marL="29718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7pPr>
            <a:lvl8pPr marL="34290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8pPr>
            <a:lvl9pPr marL="38862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9pPr>
          </a:lstStyle>
          <a:p>
            <a:pPr eaLnBrk="1" latinLnBrk="0" hangingPunct="1">
              <a:defRPr/>
            </a:pPr>
            <a:r>
              <a:rPr kumimoji="0" lang="en-US" altLang="ko-KR" smtClean="0">
                <a:solidFill>
                  <a:srgbClr val="000000"/>
                </a:solidFill>
                <a:ea typeface="굴림" pitchFamily="50" charset="-127"/>
              </a:rPr>
              <a:t>Document type</a:t>
            </a:r>
          </a:p>
        </p:txBody>
      </p:sp>
      <p:sp>
        <p:nvSpPr>
          <p:cNvPr id="12" name="McK Date" hidden="1"/>
          <p:cNvSpPr txBox="1">
            <a:spLocks noChangeArrowheads="1"/>
          </p:cNvSpPr>
          <p:nvPr>
            <p:custDataLst>
              <p:tags r:id="rId9"/>
            </p:custDataLst>
          </p:nvPr>
        </p:nvSpPr>
        <p:spPr bwMode="auto">
          <a:xfrm>
            <a:off x="2918278" y="5304666"/>
            <a:ext cx="5455758" cy="217046"/>
          </a:xfrm>
          <a:prstGeom prst="rect">
            <a:avLst/>
          </a:prstGeom>
          <a:noFill/>
          <a:ln>
            <a:noFill/>
          </a:ln>
          <a:extLst/>
        </p:spPr>
        <p:txBody>
          <a:bodyPr lIns="0" tIns="0" rIns="0" bIns="0">
            <a:spAutoFit/>
          </a:bodyPr>
          <a:lstStyle>
            <a:lvl1pPr eaLnBrk="0" hangingPunct="0">
              <a:defRPr sz="1400">
                <a:solidFill>
                  <a:schemeClr val="tx1"/>
                </a:solidFill>
                <a:latin typeface="Arial" charset="0"/>
                <a:ea typeface="맑은 고딕" pitchFamily="50" charset="-127"/>
              </a:defRPr>
            </a:lvl1pPr>
            <a:lvl2pPr marL="742950" indent="-285750" eaLnBrk="0" hangingPunct="0">
              <a:defRPr sz="1400">
                <a:solidFill>
                  <a:schemeClr val="tx1"/>
                </a:solidFill>
                <a:latin typeface="Arial" charset="0"/>
                <a:ea typeface="맑은 고딕" pitchFamily="50" charset="-127"/>
              </a:defRPr>
            </a:lvl2pPr>
            <a:lvl3pPr marL="1143000" indent="-228600" eaLnBrk="0" hangingPunct="0">
              <a:defRPr sz="1400">
                <a:solidFill>
                  <a:schemeClr val="tx1"/>
                </a:solidFill>
                <a:latin typeface="Arial" charset="0"/>
                <a:ea typeface="맑은 고딕" pitchFamily="50" charset="-127"/>
              </a:defRPr>
            </a:lvl3pPr>
            <a:lvl4pPr marL="1600200" indent="-228600" eaLnBrk="0" hangingPunct="0">
              <a:defRPr sz="1400">
                <a:solidFill>
                  <a:schemeClr val="tx1"/>
                </a:solidFill>
                <a:latin typeface="Arial" charset="0"/>
                <a:ea typeface="맑은 고딕" pitchFamily="50" charset="-127"/>
              </a:defRPr>
            </a:lvl4pPr>
            <a:lvl5pPr marL="2057400" indent="-228600" eaLnBrk="0" hangingPunct="0">
              <a:defRPr sz="1400">
                <a:solidFill>
                  <a:schemeClr val="tx1"/>
                </a:solidFill>
                <a:latin typeface="Arial" charset="0"/>
                <a:ea typeface="맑은 고딕" pitchFamily="50" charset="-127"/>
              </a:defRPr>
            </a:lvl5pPr>
            <a:lvl6pPr marL="25146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6pPr>
            <a:lvl7pPr marL="29718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7pPr>
            <a:lvl8pPr marL="34290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8pPr>
            <a:lvl9pPr marL="3886200" indent="-228600" eaLnBrk="0" fontAlgn="base" hangingPunct="0">
              <a:spcBef>
                <a:spcPct val="20000"/>
              </a:spcBef>
              <a:spcAft>
                <a:spcPct val="0"/>
              </a:spcAft>
              <a:buClr>
                <a:schemeClr val="tx2"/>
              </a:buClr>
              <a:buSzPct val="125000"/>
              <a:buFont typeface="Arial" charset="0"/>
              <a:buChar char="▪"/>
              <a:defRPr sz="1400">
                <a:solidFill>
                  <a:schemeClr val="tx1"/>
                </a:solidFill>
                <a:latin typeface="Arial" charset="0"/>
                <a:ea typeface="맑은 고딕" pitchFamily="50" charset="-127"/>
              </a:defRPr>
            </a:lvl9pPr>
          </a:lstStyle>
          <a:p>
            <a:pPr eaLnBrk="1" latinLnBrk="0" hangingPunct="1">
              <a:defRPr/>
            </a:pPr>
            <a:r>
              <a:rPr kumimoji="0" lang="en-US" altLang="ko-KR" smtClean="0">
                <a:solidFill>
                  <a:srgbClr val="000000"/>
                </a:solidFill>
                <a:ea typeface="굴림" pitchFamily="50" charset="-127"/>
              </a:rPr>
              <a:t>Date</a:t>
            </a:r>
          </a:p>
        </p:txBody>
      </p:sp>
      <p:sp>
        <p:nvSpPr>
          <p:cNvPr id="13" name="McK Disclaimer" hidden="1"/>
          <p:cNvSpPr>
            <a:spLocks noChangeArrowheads="1"/>
          </p:cNvSpPr>
          <p:nvPr>
            <p:custDataLst>
              <p:tags r:id="rId10"/>
            </p:custDataLst>
          </p:nvPr>
        </p:nvSpPr>
        <p:spPr bwMode="auto">
          <a:xfrm>
            <a:off x="2918279" y="6015734"/>
            <a:ext cx="4873154" cy="249441"/>
          </a:xfrm>
          <a:prstGeom prst="rect">
            <a:avLst/>
          </a:prstGeom>
          <a:noFill/>
          <a:ln w="9525">
            <a:noFill/>
            <a:miter lim="800000"/>
            <a:headEnd/>
            <a:tailEnd/>
          </a:ln>
        </p:spPr>
        <p:txBody>
          <a:bodyPr lIns="0" tIns="0" rIns="0" bIns="0" anchor="b">
            <a:spAutoFit/>
          </a:bodyPr>
          <a:lstStyle/>
          <a:p>
            <a:pPr defTabSz="821202" eaLnBrk="0" latinLnBrk="0" hangingPunct="0">
              <a:defRPr/>
            </a:pPr>
            <a:r>
              <a:rPr kumimoji="0" lang="en-US" altLang="ko-KR" sz="800">
                <a:solidFill>
                  <a:srgbClr val="000000"/>
                </a:solidFill>
                <a:latin typeface="Arial" charset="0"/>
                <a:ea typeface="굴림" charset="-127"/>
              </a:rPr>
              <a:t>CONFIDENTIAL AND PROPRIETARY</a:t>
            </a:r>
          </a:p>
          <a:p>
            <a:pPr defTabSz="821202" eaLnBrk="0" latinLnBrk="0" hangingPunct="0">
              <a:defRPr/>
            </a:pPr>
            <a:r>
              <a:rPr kumimoji="0" lang="en-US" altLang="ko-KR" sz="800">
                <a:solidFill>
                  <a:srgbClr val="000000"/>
                </a:solidFill>
                <a:latin typeface="Arial" charset="0"/>
                <a:ea typeface="굴림" charset="-127"/>
              </a:rPr>
              <a:t>Any use of this material without specific permission of McKinsey &amp; Company is strictly prohibited</a:t>
            </a:r>
          </a:p>
        </p:txBody>
      </p:sp>
      <p:sp>
        <p:nvSpPr>
          <p:cNvPr id="14" name="TitleBottomPlaceholder" hidden="1"/>
          <p:cNvSpPr>
            <a:spLocks noChangeArrowheads="1"/>
          </p:cNvSpPr>
          <p:nvPr>
            <p:custDataLst>
              <p:tags r:id="rId11"/>
            </p:custDataLst>
          </p:nvPr>
        </p:nvSpPr>
        <p:spPr bwMode="auto">
          <a:xfrm>
            <a:off x="0" y="2283840"/>
            <a:ext cx="2425172" cy="4575780"/>
          </a:xfrm>
          <a:prstGeom prst="rect">
            <a:avLst/>
          </a:prstGeom>
          <a:solidFill>
            <a:srgbClr val="0065CC"/>
          </a:solidFill>
          <a:ln w="9525">
            <a:noFill/>
            <a:miter lim="800000"/>
            <a:headEnd/>
            <a:tailEnd/>
          </a:ln>
        </p:spPr>
        <p:txBody>
          <a:bodyPr wrap="none" lIns="93296" tIns="46648" rIns="93296" bIns="46648" anchor="ctr"/>
          <a:lstStyle/>
          <a:p>
            <a:pPr latinLnBrk="0">
              <a:spcBef>
                <a:spcPct val="15000"/>
              </a:spcBef>
              <a:buClr>
                <a:srgbClr val="002960"/>
              </a:buClr>
              <a:buSzPct val="125000"/>
              <a:buFont typeface="Arial" charset="0"/>
              <a:buChar char="▪"/>
              <a:defRPr/>
            </a:pPr>
            <a:endParaRPr kumimoji="0" lang="ko-KR" altLang="en-US" sz="1400">
              <a:solidFill>
                <a:srgbClr val="000000"/>
              </a:solidFill>
              <a:latin typeface="Arial" charset="0"/>
              <a:ea typeface="HY헤드라인M"/>
            </a:endParaRPr>
          </a:p>
        </p:txBody>
      </p:sp>
      <p:sp>
        <p:nvSpPr>
          <p:cNvPr id="15" name="TitleTopPlaceholder" hidden="1"/>
          <p:cNvSpPr>
            <a:spLocks noChangeArrowheads="1"/>
          </p:cNvSpPr>
          <p:nvPr>
            <p:custDataLst>
              <p:tags r:id="rId12"/>
            </p:custDataLst>
          </p:nvPr>
        </p:nvSpPr>
        <p:spPr bwMode="auto">
          <a:xfrm>
            <a:off x="0" y="1"/>
            <a:ext cx="2425172" cy="2283840"/>
          </a:xfrm>
          <a:prstGeom prst="rect">
            <a:avLst/>
          </a:prstGeom>
          <a:solidFill>
            <a:srgbClr val="91AFFF"/>
          </a:solidFill>
          <a:ln w="9525">
            <a:noFill/>
            <a:miter lim="800000"/>
            <a:headEnd/>
            <a:tailEnd/>
          </a:ln>
        </p:spPr>
        <p:txBody>
          <a:bodyPr wrap="none" lIns="93296" tIns="46648" rIns="93296" bIns="46648" anchor="ctr"/>
          <a:lstStyle/>
          <a:p>
            <a:pPr latinLnBrk="0">
              <a:spcBef>
                <a:spcPct val="15000"/>
              </a:spcBef>
              <a:buClr>
                <a:srgbClr val="002960"/>
              </a:buClr>
              <a:buSzPct val="125000"/>
              <a:buFont typeface="Arial" charset="0"/>
              <a:buChar char="▪"/>
              <a:defRPr/>
            </a:pPr>
            <a:endParaRPr kumimoji="0" lang="ko-KR" altLang="en-US" sz="1400">
              <a:solidFill>
                <a:srgbClr val="000000"/>
              </a:solidFill>
              <a:latin typeface="Arial" charset="0"/>
              <a:ea typeface="HY헤드라인M"/>
            </a:endParaRPr>
          </a:p>
        </p:txBody>
      </p:sp>
      <p:sp>
        <p:nvSpPr>
          <p:cNvPr id="16" name="Rectangle 1244" hidden="1"/>
          <p:cNvSpPr>
            <a:spLocks noChangeArrowheads="1"/>
          </p:cNvSpPr>
          <p:nvPr>
            <p:custDataLst>
              <p:tags r:id="rId13"/>
            </p:custDataLst>
          </p:nvPr>
        </p:nvSpPr>
        <p:spPr bwMode="auto">
          <a:xfrm>
            <a:off x="1" y="1"/>
            <a:ext cx="9902490" cy="6858000"/>
          </a:xfrm>
          <a:prstGeom prst="rect">
            <a:avLst/>
          </a:prstGeom>
          <a:noFill/>
          <a:ln w="3175">
            <a:solidFill>
              <a:srgbClr val="000000"/>
            </a:solidFill>
            <a:miter lim="800000"/>
            <a:headEnd/>
            <a:tailEnd/>
          </a:ln>
        </p:spPr>
        <p:txBody>
          <a:bodyPr wrap="none" lIns="93296" tIns="46648" rIns="93296" bIns="46648" anchor="ctr"/>
          <a:lstStyle/>
          <a:p>
            <a:pPr latinLnBrk="0">
              <a:spcBef>
                <a:spcPct val="15000"/>
              </a:spcBef>
              <a:buClr>
                <a:srgbClr val="002960"/>
              </a:buClr>
              <a:buSzPct val="125000"/>
              <a:buFont typeface="Arial" charset="0"/>
              <a:buChar char="▪"/>
              <a:defRPr/>
            </a:pPr>
            <a:endParaRPr kumimoji="0" lang="ko-KR" altLang="en-US" sz="1400">
              <a:solidFill>
                <a:srgbClr val="000000"/>
              </a:solidFill>
              <a:latin typeface="Arial" charset="0"/>
              <a:ea typeface="HY헤드라인M"/>
            </a:endParaRPr>
          </a:p>
        </p:txBody>
      </p:sp>
      <p:sp>
        <p:nvSpPr>
          <p:cNvPr id="13314" name="Rectangle 1026"/>
          <p:cNvSpPr>
            <a:spLocks noGrp="1" noChangeArrowheads="1"/>
          </p:cNvSpPr>
          <p:nvPr>
            <p:ph type="ctrTitle"/>
          </p:nvPr>
        </p:nvSpPr>
        <p:spPr>
          <a:xfrm>
            <a:off x="2918278" y="3945700"/>
            <a:ext cx="5455758" cy="507831"/>
          </a:xfrm>
          <a:prstGeom prst="rect">
            <a:avLst/>
          </a:prstGeom>
        </p:spPr>
        <p:txBody>
          <a:bodyPr anchor="t"/>
          <a:lstStyle>
            <a:lvl1pPr>
              <a:defRPr sz="3300" b="0">
                <a:solidFill>
                  <a:schemeClr val="bg2"/>
                </a:solidFill>
              </a:defRPr>
            </a:lvl1pPr>
          </a:lstStyle>
          <a:p>
            <a:pPr lvl="0"/>
            <a:r>
              <a:rPr lang="en-US" altLang="ko-KR" noProof="0" smtClean="0"/>
              <a:t>Click to edit Master title</a:t>
            </a:r>
          </a:p>
        </p:txBody>
      </p:sp>
      <p:sp>
        <p:nvSpPr>
          <p:cNvPr id="13315" name="Rectangle 1027"/>
          <p:cNvSpPr>
            <a:spLocks noGrp="1" noChangeArrowheads="1"/>
          </p:cNvSpPr>
          <p:nvPr>
            <p:ph type="subTitle" idx="1"/>
          </p:nvPr>
        </p:nvSpPr>
        <p:spPr>
          <a:xfrm>
            <a:off x="2918278" y="5714461"/>
            <a:ext cx="5455758" cy="217046"/>
          </a:xfrm>
          <a:prstGeom prst="rect">
            <a:avLst/>
          </a:prstGeom>
        </p:spPr>
        <p:txBody>
          <a:bodyPr>
            <a:spAutoFit/>
          </a:bodyPr>
          <a:lstStyle>
            <a:lvl1pPr>
              <a:defRPr sz="1400">
                <a:solidFill>
                  <a:schemeClr val="bg2"/>
                </a:solidFill>
              </a:defRPr>
            </a:lvl1pPr>
          </a:lstStyle>
          <a:p>
            <a:pPr lvl="0"/>
            <a:r>
              <a:rPr lang="en-US" altLang="ko-KR" noProof="0" smtClean="0"/>
              <a:t>Click to edit Master subtitle style</a:t>
            </a:r>
          </a:p>
        </p:txBody>
      </p:sp>
    </p:spTree>
    <p:extLst>
      <p:ext uri="{BB962C8B-B14F-4D97-AF65-F5344CB8AC3E}">
        <p14:creationId xmlns="" xmlns:p14="http://schemas.microsoft.com/office/powerpoint/2010/main" val="422043430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95300" y="274638"/>
            <a:ext cx="89154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495300" y="1600205"/>
            <a:ext cx="8915400" cy="452596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a:xfrm>
            <a:off x="495300" y="6356363"/>
            <a:ext cx="2311400" cy="365125"/>
          </a:xfrm>
          <a:prstGeom prst="rect">
            <a:avLst/>
          </a:prstGeom>
        </p:spPr>
        <p:txBody>
          <a:bodyPr/>
          <a:lstStyle/>
          <a:p>
            <a:pPr fontAlgn="auto">
              <a:spcBef>
                <a:spcPts val="0"/>
              </a:spcBef>
              <a:spcAft>
                <a:spcPts val="0"/>
              </a:spcAft>
            </a:pPr>
            <a:fld id="{E566FC09-4EA5-44A9-A945-D9DB7BED6BAA}" type="datetimeFigureOut">
              <a:rPr kumimoji="0" lang="ko-KR" altLang="en-US" smtClean="0">
                <a:solidFill>
                  <a:prstClr val="black"/>
                </a:solidFill>
                <a:latin typeface="맑은 고딕"/>
                <a:ea typeface="맑은 고딕"/>
              </a:rPr>
              <a:pPr fontAlgn="auto">
                <a:spcBef>
                  <a:spcPts val="0"/>
                </a:spcBef>
                <a:spcAft>
                  <a:spcPts val="0"/>
                </a:spcAft>
              </a:pPr>
              <a:t>2014-12-01</a:t>
            </a:fld>
            <a:endParaRPr kumimoji="0" lang="ko-KR" altLang="en-US">
              <a:solidFill>
                <a:prstClr val="black"/>
              </a:solidFill>
              <a:latin typeface="맑은 고딕"/>
              <a:ea typeface="맑은 고딕"/>
            </a:endParaRPr>
          </a:p>
        </p:txBody>
      </p:sp>
      <p:sp>
        <p:nvSpPr>
          <p:cNvPr id="5" name="바닥글 개체 틀 4"/>
          <p:cNvSpPr>
            <a:spLocks noGrp="1"/>
          </p:cNvSpPr>
          <p:nvPr>
            <p:ph type="ftr" sz="quarter" idx="11"/>
          </p:nvPr>
        </p:nvSpPr>
        <p:spPr>
          <a:xfrm>
            <a:off x="3384550" y="6356363"/>
            <a:ext cx="3136900" cy="365125"/>
          </a:xfrm>
          <a:prstGeom prst="rect">
            <a:avLst/>
          </a:prstGeom>
        </p:spPr>
        <p:txBody>
          <a:bodyPr/>
          <a:lstStyle/>
          <a:p>
            <a:pPr fontAlgn="auto">
              <a:spcBef>
                <a:spcPts val="0"/>
              </a:spcBef>
              <a:spcAft>
                <a:spcPts val="0"/>
              </a:spcAft>
            </a:pPr>
            <a:endParaRPr kumimoji="0" lang="ko-KR" altLang="en-US">
              <a:solidFill>
                <a:prstClr val="black"/>
              </a:solidFill>
              <a:latin typeface="맑은 고딕"/>
              <a:ea typeface="맑은 고딕"/>
            </a:endParaRPr>
          </a:p>
        </p:txBody>
      </p:sp>
      <p:sp>
        <p:nvSpPr>
          <p:cNvPr id="6" name="슬라이드 번호 개체 틀 5"/>
          <p:cNvSpPr>
            <a:spLocks noGrp="1"/>
          </p:cNvSpPr>
          <p:nvPr>
            <p:ph type="sldNum" sz="quarter" idx="12"/>
          </p:nvPr>
        </p:nvSpPr>
        <p:spPr>
          <a:xfrm>
            <a:off x="7099300" y="6356363"/>
            <a:ext cx="2311400" cy="365125"/>
          </a:xfrm>
          <a:prstGeom prst="rect">
            <a:avLst/>
          </a:prstGeom>
        </p:spPr>
        <p:txBody>
          <a:bodyPr/>
          <a:lstStyle/>
          <a:p>
            <a:pPr fontAlgn="auto">
              <a:spcBef>
                <a:spcPts val="0"/>
              </a:spcBef>
              <a:spcAft>
                <a:spcPts val="0"/>
              </a:spcAft>
            </a:pPr>
            <a:fld id="{5974F0C4-2477-4608-B148-C82A08245AAC}" type="slidenum">
              <a:rPr kumimoji="0" lang="ko-KR" altLang="en-US" smtClean="0">
                <a:solidFill>
                  <a:prstClr val="black"/>
                </a:solidFill>
                <a:latin typeface="맑은 고딕"/>
                <a:ea typeface="맑은 고딕"/>
              </a:rPr>
              <a:pPr fontAlgn="auto">
                <a:spcBef>
                  <a:spcPts val="0"/>
                </a:spcBef>
                <a:spcAft>
                  <a:spcPts val="0"/>
                </a:spcAft>
              </a:pPr>
              <a:t>‹#›</a:t>
            </a:fld>
            <a:endParaRPr kumimoji="0" lang="ko-KR" altLang="en-US">
              <a:solidFill>
                <a:prstClr val="black"/>
              </a:solidFill>
              <a:latin typeface="맑은 고딕"/>
              <a:ea typeface="맑은 고딕"/>
            </a:endParaRPr>
          </a:p>
        </p:txBody>
      </p:sp>
    </p:spTree>
    <p:extLst>
      <p:ext uri="{BB962C8B-B14F-4D97-AF65-F5344CB8AC3E}">
        <p14:creationId xmlns="" xmlns:p14="http://schemas.microsoft.com/office/powerpoint/2010/main" val="109668470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37885"/>
            <a:ext cx="8089900" cy="685800"/>
          </a:xfrm>
          <a:prstGeom prst="rect">
            <a:avLst/>
          </a:prstGeom>
        </p:spPr>
        <p:txBody>
          <a:bodyPr wrap="square"/>
          <a:lstStyle/>
          <a:p>
            <a:r>
              <a:rPr kumimoji="0" lang="en-US" dirty="0" smtClean="0"/>
              <a:t>Click to edit Master title style</a:t>
            </a:r>
            <a:endParaRPr kumimoji="0" lang="en-US" dirty="0"/>
          </a:p>
        </p:txBody>
      </p:sp>
      <p:sp>
        <p:nvSpPr>
          <p:cNvPr id="5" name="Slide Number Placeholder 8"/>
          <p:cNvSpPr>
            <a:spLocks noGrp="1"/>
          </p:cNvSpPr>
          <p:nvPr>
            <p:ph type="sldNum" sz="quarter" idx="4"/>
          </p:nvPr>
        </p:nvSpPr>
        <p:spPr>
          <a:xfrm>
            <a:off x="8482727" y="6503214"/>
            <a:ext cx="1332186" cy="354787"/>
          </a:xfrm>
          <a:prstGeom prst="rect">
            <a:avLst/>
          </a:prstGeom>
        </p:spPr>
        <p:txBody>
          <a:bodyPr wrap="square" anchor="ctr"/>
          <a:lstStyle>
            <a:lvl1pPr algn="r" fontAlgn="auto">
              <a:spcBef>
                <a:spcPts val="0"/>
              </a:spcBef>
              <a:spcAft>
                <a:spcPts val="0"/>
              </a:spcAft>
              <a:buFontTx/>
              <a:buNone/>
              <a:defRPr sz="1000">
                <a:solidFill>
                  <a:schemeClr val="bg1"/>
                </a:solidFill>
                <a:latin typeface="Arial" panose="020B0604020202020204" pitchFamily="34" charset="0"/>
                <a:cs typeface="Arial" panose="020B0604020202020204" pitchFamily="34" charset="0"/>
              </a:defRPr>
            </a:lvl1pPr>
          </a:lstStyle>
          <a:p>
            <a:r>
              <a:rPr lang="hu-HU" smtClean="0"/>
              <a:t> </a:t>
            </a:r>
            <a:fld id="{284110A4-F56B-4124-A28B-2D096F2EAC19}" type="slidenum">
              <a:rPr lang="hu-HU" smtClean="0"/>
              <a:pPr/>
              <a:t>‹#›</a:t>
            </a:fld>
            <a:endParaRPr lang="hu-HU"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Picture">
    <p:spTree>
      <p:nvGrpSpPr>
        <p:cNvPr id="1" name=""/>
        <p:cNvGrpSpPr/>
        <p:nvPr/>
      </p:nvGrpSpPr>
      <p:grpSpPr>
        <a:xfrm>
          <a:off x="0" y="0"/>
          <a:ext cx="0" cy="0"/>
          <a:chOff x="0" y="0"/>
          <a:chExt cx="0" cy="0"/>
        </a:xfrm>
      </p:grpSpPr>
      <p:sp>
        <p:nvSpPr>
          <p:cNvPr id="23" name="Picture Placeholder 2"/>
          <p:cNvSpPr>
            <a:spLocks noGrp="1"/>
          </p:cNvSpPr>
          <p:nvPr>
            <p:ph type="pic" idx="1"/>
          </p:nvPr>
        </p:nvSpPr>
        <p:spPr>
          <a:xfrm>
            <a:off x="0" y="1007430"/>
            <a:ext cx="3900000" cy="5410800"/>
          </a:xfrm>
          <a:prstGeom prst="rect">
            <a:avLst/>
          </a:prstGeom>
        </p:spPr>
        <p:txBody>
          <a:bodyPr wrap="square"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hu-HU" noProof="0" dirty="0"/>
          </a:p>
        </p:txBody>
      </p:sp>
      <p:sp>
        <p:nvSpPr>
          <p:cNvPr id="2" name="Title 1"/>
          <p:cNvSpPr>
            <a:spLocks noGrp="1"/>
          </p:cNvSpPr>
          <p:nvPr>
            <p:ph type="title"/>
          </p:nvPr>
        </p:nvSpPr>
        <p:spPr>
          <a:xfrm>
            <a:off x="0" y="127000"/>
            <a:ext cx="8299027" cy="685800"/>
          </a:xfrm>
          <a:prstGeom prst="rect">
            <a:avLst/>
          </a:prstGeom>
        </p:spPr>
        <p:txBody>
          <a:bodyPr wrap="square">
            <a:normAutofit/>
          </a:bodyPr>
          <a:lstStyle>
            <a:lvl1pPr algn="l">
              <a:defRPr sz="3000">
                <a:solidFill>
                  <a:schemeClr val="accent5"/>
                </a:solidFill>
              </a:defRPr>
            </a:lvl1pPr>
          </a:lstStyle>
          <a:p>
            <a:r>
              <a:rPr lang="en-US" dirty="0" smtClean="0"/>
              <a:t>Click to edit Master title style</a:t>
            </a:r>
            <a:endParaRPr lang="hu-HU" dirty="0"/>
          </a:p>
        </p:txBody>
      </p:sp>
      <p:sp>
        <p:nvSpPr>
          <p:cNvPr id="4" name="Slide Number Placeholder 8"/>
          <p:cNvSpPr>
            <a:spLocks noGrp="1"/>
          </p:cNvSpPr>
          <p:nvPr>
            <p:ph type="sldNum" sz="quarter" idx="10"/>
          </p:nvPr>
        </p:nvSpPr>
        <p:spPr/>
        <p:txBody>
          <a:bodyPr wrap="square"/>
          <a:lstStyle>
            <a:lvl1pPr>
              <a:defRPr/>
            </a:lvl1pPr>
          </a:lstStyle>
          <a:p>
            <a:pPr>
              <a:defRPr/>
            </a:pPr>
            <a:fld id="{8E9F1A7F-8E03-405A-851B-2E5D11E17AF2}" type="slidenum">
              <a:rPr lang="hu-HU" smtClean="0"/>
              <a:pPr>
                <a:defRPr/>
              </a:pPr>
              <a:t>‹#›</a:t>
            </a:fld>
            <a:endParaRPr lang="hu-HU" dirty="0"/>
          </a:p>
        </p:txBody>
      </p:sp>
      <p:sp>
        <p:nvSpPr>
          <p:cNvPr id="5" name="Content Placeholder 3"/>
          <p:cNvSpPr>
            <a:spLocks noGrp="1"/>
          </p:cNvSpPr>
          <p:nvPr>
            <p:ph sz="half" idx="2"/>
          </p:nvPr>
        </p:nvSpPr>
        <p:spPr>
          <a:xfrm>
            <a:off x="4605646" y="997527"/>
            <a:ext cx="5043062" cy="5462650"/>
          </a:xfrm>
          <a:prstGeom prst="rect">
            <a:avLst/>
          </a:prstGeom>
        </p:spPr>
        <p:txBody>
          <a:bodyPr wrap="square" anchor="ctr"/>
          <a:lstStyle>
            <a:lvl1pPr>
              <a:buNone/>
              <a:defRPr sz="2400" b="1"/>
            </a:lvl1pPr>
            <a:lvl2pPr marL="180000" indent="-180000">
              <a:buFont typeface="Arial" pitchFamily="34" charset="0"/>
              <a:buChar cha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u-HU"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pic>
        <p:nvPicPr>
          <p:cNvPr id="2" name="Picture 14" descr="09_0930_I B (2)"/>
          <p:cNvPicPr preferRelativeResize="0">
            <a:picLocks noChangeArrowheads="1"/>
          </p:cNvPicPr>
          <p:nvPr userDrawn="1"/>
        </p:nvPicPr>
        <p:blipFill>
          <a:blip r:embed="rId2" cstate="print">
            <a:lum bright="30000"/>
          </a:blip>
          <a:srcRect l="6886" t="21506" r="35291" b="37671"/>
          <a:stretch>
            <a:fillRect/>
          </a:stretch>
        </p:blipFill>
        <p:spPr bwMode="auto">
          <a:xfrm>
            <a:off x="1721" y="1738313"/>
            <a:ext cx="9902560" cy="5111750"/>
          </a:xfrm>
          <a:prstGeom prst="rect">
            <a:avLst/>
          </a:prstGeom>
          <a:noFill/>
          <a:ln w="9525">
            <a:noFill/>
            <a:miter lim="800000"/>
            <a:headEnd/>
            <a:tailEnd/>
          </a:ln>
        </p:spPr>
      </p:pic>
      <p:sp>
        <p:nvSpPr>
          <p:cNvPr id="3" name="Rectangle 39"/>
          <p:cNvSpPr>
            <a:spLocks noChangeArrowheads="1"/>
          </p:cNvSpPr>
          <p:nvPr userDrawn="1"/>
        </p:nvSpPr>
        <p:spPr bwMode="gray">
          <a:xfrm>
            <a:off x="0" y="0"/>
            <a:ext cx="9906000" cy="1635125"/>
          </a:xfrm>
          <a:prstGeom prst="rect">
            <a:avLst/>
          </a:prstGeom>
          <a:solidFill>
            <a:schemeClr val="tx2"/>
          </a:solidFill>
          <a:ln w="9525" algn="ctr">
            <a:noFill/>
            <a:miter lim="800000"/>
            <a:headEnd/>
            <a:tailEnd/>
          </a:ln>
          <a:effectLst/>
        </p:spPr>
        <p:txBody>
          <a:bodyPr wrap="none" anchor="ctr"/>
          <a:lstStyle/>
          <a:p>
            <a:pPr fontAlgn="auto">
              <a:spcBef>
                <a:spcPts val="0"/>
              </a:spcBef>
              <a:spcAft>
                <a:spcPts val="0"/>
              </a:spcAft>
              <a:defRPr/>
            </a:pPr>
            <a:endParaRPr kumimoji="0" lang="ko-KR" altLang="en-US">
              <a:solidFill>
                <a:srgbClr val="000000"/>
              </a:solidFill>
              <a:latin typeface="굴림" pitchFamily="34" charset="-127"/>
              <a:ea typeface="굴림" pitchFamily="34" charset="-127"/>
            </a:endParaRPr>
          </a:p>
        </p:txBody>
      </p:sp>
      <p:sp>
        <p:nvSpPr>
          <p:cNvPr id="4" name="Line 57"/>
          <p:cNvSpPr>
            <a:spLocks noChangeShapeType="1"/>
          </p:cNvSpPr>
          <p:nvPr userDrawn="1"/>
        </p:nvSpPr>
        <p:spPr bwMode="auto">
          <a:xfrm>
            <a:off x="0" y="1643063"/>
            <a:ext cx="9906000" cy="0"/>
          </a:xfrm>
          <a:prstGeom prst="line">
            <a:avLst/>
          </a:prstGeom>
          <a:noFill/>
          <a:ln w="57150">
            <a:solidFill>
              <a:srgbClr val="FFFFFF"/>
            </a:solidFill>
            <a:round/>
            <a:headEnd/>
            <a:tailEnd/>
          </a:ln>
          <a:effectLst/>
        </p:spPr>
        <p:txBody>
          <a:bodyPr anchor="ctr"/>
          <a:lstStyle/>
          <a:p>
            <a:pPr fontAlgn="auto">
              <a:spcBef>
                <a:spcPts val="0"/>
              </a:spcBef>
              <a:spcAft>
                <a:spcPts val="0"/>
              </a:spcAft>
              <a:defRPr/>
            </a:pPr>
            <a:endParaRPr kumimoji="0" lang="ko-KR" altLang="en-US">
              <a:solidFill>
                <a:srgbClr val="000000"/>
              </a:solidFill>
              <a:latin typeface="굴림" pitchFamily="34" charset="-127"/>
              <a:ea typeface="굴림" pitchFamily="34" charset="-127"/>
            </a:endParaRPr>
          </a:p>
        </p:txBody>
      </p:sp>
      <p:pic>
        <p:nvPicPr>
          <p:cNvPr id="5" name="Picture 22" descr="물산C&amp;T(파랑)"/>
          <p:cNvPicPr>
            <a:picLocks noChangeAspect="1" noChangeArrowheads="1"/>
          </p:cNvPicPr>
          <p:nvPr userDrawn="1"/>
        </p:nvPicPr>
        <p:blipFill>
          <a:blip r:embed="rId3" cstate="print"/>
          <a:srcRect/>
          <a:stretch>
            <a:fillRect/>
          </a:stretch>
        </p:blipFill>
        <p:spPr bwMode="auto">
          <a:xfrm>
            <a:off x="7216246" y="6381750"/>
            <a:ext cx="2610644" cy="419100"/>
          </a:xfrm>
          <a:prstGeom prst="rect">
            <a:avLst/>
          </a:prstGeom>
          <a:noFill/>
          <a:ln w="9525">
            <a:noFill/>
            <a:miter lim="800000"/>
            <a:headEnd/>
            <a:tailEnd/>
          </a:ln>
        </p:spPr>
      </p:pic>
      <p:pic>
        <p:nvPicPr>
          <p:cNvPr id="6" name="Picture 76" descr="Burj Dubai"/>
          <p:cNvPicPr>
            <a:picLocks noChangeAspect="1" noChangeArrowheads="1"/>
          </p:cNvPicPr>
          <p:nvPr userDrawn="1"/>
        </p:nvPicPr>
        <p:blipFill>
          <a:blip r:embed="rId4" cstate="print">
            <a:lum bright="30000" contrast="-28000"/>
          </a:blip>
          <a:srcRect/>
          <a:stretch>
            <a:fillRect/>
          </a:stretch>
        </p:blipFill>
        <p:spPr bwMode="auto">
          <a:xfrm>
            <a:off x="42996" y="561976"/>
            <a:ext cx="2665677" cy="6308725"/>
          </a:xfrm>
          <a:prstGeom prst="rect">
            <a:avLst/>
          </a:prstGeom>
          <a:noFill/>
          <a:ln w="9525">
            <a:noFill/>
            <a:miter lim="800000"/>
            <a:headEnd/>
            <a:tailEnd/>
          </a:ln>
        </p:spPr>
      </p:pic>
      <p:grpSp>
        <p:nvGrpSpPr>
          <p:cNvPr id="7" name="Group 62"/>
          <p:cNvGrpSpPr>
            <a:grpSpLocks/>
          </p:cNvGrpSpPr>
          <p:nvPr userDrawn="1"/>
        </p:nvGrpSpPr>
        <p:grpSpPr bwMode="auto">
          <a:xfrm>
            <a:off x="6045069" y="115889"/>
            <a:ext cx="3860932" cy="3025775"/>
            <a:chOff x="771" y="96"/>
            <a:chExt cx="4989" cy="4224"/>
          </a:xfrm>
        </p:grpSpPr>
        <p:pic>
          <p:nvPicPr>
            <p:cNvPr id="8" name="Picture 63" descr="3"/>
            <p:cNvPicPr>
              <a:picLocks noChangeAspect="1" noChangeArrowheads="1"/>
            </p:cNvPicPr>
            <p:nvPr userDrawn="1"/>
          </p:nvPicPr>
          <p:blipFill>
            <a:blip r:embed="rId5" cstate="print"/>
            <a:srcRect/>
            <a:stretch>
              <a:fillRect/>
            </a:stretch>
          </p:blipFill>
          <p:spPr bwMode="gray">
            <a:xfrm>
              <a:off x="771" y="641"/>
              <a:ext cx="2064" cy="1903"/>
            </a:xfrm>
            <a:prstGeom prst="rect">
              <a:avLst/>
            </a:prstGeom>
            <a:noFill/>
            <a:ln w="9525">
              <a:noFill/>
              <a:miter lim="800000"/>
              <a:headEnd/>
              <a:tailEnd/>
            </a:ln>
          </p:spPr>
        </p:pic>
        <p:pic>
          <p:nvPicPr>
            <p:cNvPr id="9" name="Picture 64" descr="4"/>
            <p:cNvPicPr>
              <a:picLocks noChangeAspect="1" noChangeArrowheads="1"/>
            </p:cNvPicPr>
            <p:nvPr userDrawn="1"/>
          </p:nvPicPr>
          <p:blipFill>
            <a:blip r:embed="rId6" cstate="print"/>
            <a:srcRect/>
            <a:stretch>
              <a:fillRect/>
            </a:stretch>
          </p:blipFill>
          <p:spPr bwMode="gray">
            <a:xfrm>
              <a:off x="2316" y="96"/>
              <a:ext cx="2489" cy="2496"/>
            </a:xfrm>
            <a:prstGeom prst="rect">
              <a:avLst/>
            </a:prstGeom>
            <a:noFill/>
            <a:ln w="9525">
              <a:noFill/>
              <a:miter lim="800000"/>
              <a:headEnd/>
              <a:tailEnd/>
            </a:ln>
          </p:spPr>
        </p:pic>
        <p:pic>
          <p:nvPicPr>
            <p:cNvPr id="10" name="Picture 65" descr="1"/>
            <p:cNvPicPr>
              <a:picLocks noChangeAspect="1" noChangeArrowheads="1"/>
            </p:cNvPicPr>
            <p:nvPr userDrawn="1"/>
          </p:nvPicPr>
          <p:blipFill>
            <a:blip r:embed="rId7" cstate="print"/>
            <a:srcRect/>
            <a:stretch>
              <a:fillRect/>
            </a:stretch>
          </p:blipFill>
          <p:spPr bwMode="gray">
            <a:xfrm>
              <a:off x="3780" y="828"/>
              <a:ext cx="1980" cy="3492"/>
            </a:xfrm>
            <a:prstGeom prst="rect">
              <a:avLst/>
            </a:prstGeom>
            <a:noFill/>
            <a:ln w="9525">
              <a:noFill/>
              <a:miter lim="800000"/>
              <a:headEnd/>
              <a:tailEnd/>
            </a:ln>
          </p:spPr>
        </p:pic>
      </p:gr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ADC9ABFB-801C-4CB3-BB45-12770AD79F68}" type="slidenum">
              <a:rPr lang="en-US" altLang="ko-KR">
                <a:solidFill>
                  <a:srgbClr val="000000"/>
                </a:solidFill>
              </a:rPr>
              <a:pPr>
                <a:defRPr/>
              </a:pPr>
              <a:t>‹#›</a:t>
            </a:fld>
            <a:endParaRPr lang="en-US" altLang="ko-KR">
              <a:solidFill>
                <a:srgbClr val="000000"/>
              </a:solidFill>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82506" y="4406901"/>
            <a:ext cx="84201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AA29A81-EF7E-4CCC-83C8-4B7DB0A3C7B4}" type="slidenum">
              <a:rPr lang="en-US" altLang="ko-KR">
                <a:solidFill>
                  <a:srgbClr val="000000"/>
                </a:solidFill>
              </a:rPr>
              <a:pPr>
                <a:defRPr/>
              </a:pPr>
              <a:t>‹#›</a:t>
            </a:fld>
            <a:endParaRPr lang="en-US" altLang="ko-KR">
              <a:solidFill>
                <a:srgbClr val="000000"/>
              </a:solidFill>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3.png"/><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image" Target="../media/image5.png"/><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날짜 개체 틀 3"/>
          <p:cNvSpPr>
            <a:spLocks noGrp="1"/>
          </p:cNvSpPr>
          <p:nvPr>
            <p:ph type="dt" sz="half" idx="2"/>
          </p:nvPr>
        </p:nvSpPr>
        <p:spPr>
          <a:xfrm>
            <a:off x="495300" y="6356364"/>
            <a:ext cx="23114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3AAEB9DF-5461-4A07-8B19-23FD54FB5972}" type="datetimeFigureOut">
              <a:rPr lang="ko-KR" altLang="en-US"/>
              <a:pPr>
                <a:defRPr/>
              </a:pPr>
              <a:t>2014-12-01</a:t>
            </a:fld>
            <a:endParaRPr lang="ko-KR" altLang="en-US"/>
          </a:p>
        </p:txBody>
      </p:sp>
      <p:sp>
        <p:nvSpPr>
          <p:cNvPr id="5" name="바닥글 개체 틀 4"/>
          <p:cNvSpPr>
            <a:spLocks noGrp="1"/>
          </p:cNvSpPr>
          <p:nvPr>
            <p:ph type="ftr" sz="quarter" idx="3"/>
          </p:nvPr>
        </p:nvSpPr>
        <p:spPr>
          <a:xfrm>
            <a:off x="3384550" y="6356364"/>
            <a:ext cx="31369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7099300" y="6356364"/>
            <a:ext cx="23114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899F567D-8DD9-4C95-822D-FE3776FF149D}" type="slidenum">
              <a:rPr lang="ko-KR" altLang="en-US"/>
              <a:pPr>
                <a:defRPr/>
              </a:pPr>
              <a:t>‹#›</a:t>
            </a:fld>
            <a:endParaRPr lang="ko-KR" altLang="en-US"/>
          </a:p>
        </p:txBody>
      </p:sp>
      <p:pic>
        <p:nvPicPr>
          <p:cNvPr id="1029" name="그림 6" descr="마스터최종.png"/>
          <p:cNvPicPr>
            <a:picLocks noChangeAspect="1"/>
          </p:cNvPicPr>
          <p:nvPr userDrawn="1"/>
        </p:nvPicPr>
        <p:blipFill>
          <a:blip r:embed="rId8" cstate="print"/>
          <a:srcRect/>
          <a:stretch>
            <a:fillRect/>
          </a:stretch>
        </p:blipFill>
        <p:spPr bwMode="auto">
          <a:xfrm>
            <a:off x="0" y="0"/>
            <a:ext cx="9906000" cy="6858000"/>
          </a:xfrm>
          <a:prstGeom prst="rect">
            <a:avLst/>
          </a:prstGeom>
          <a:noFill/>
          <a:ln w="9525">
            <a:noFill/>
            <a:miter lim="800000"/>
            <a:headEnd/>
            <a:tailEnd/>
          </a:ln>
        </p:spPr>
      </p:pic>
      <p:pic>
        <p:nvPicPr>
          <p:cNvPr id="1030" name="그림 7" descr="블럭.png"/>
          <p:cNvPicPr>
            <a:picLocks noChangeAspect="1"/>
          </p:cNvPicPr>
          <p:nvPr userDrawn="1"/>
        </p:nvPicPr>
        <p:blipFill>
          <a:blip r:embed="rId9" cstate="print"/>
          <a:srcRect r="92941" b="87190"/>
          <a:stretch>
            <a:fillRect/>
          </a:stretch>
        </p:blipFill>
        <p:spPr bwMode="auto">
          <a:xfrm>
            <a:off x="0" y="7"/>
            <a:ext cx="650875" cy="817563"/>
          </a:xfrm>
          <a:prstGeom prst="rect">
            <a:avLst/>
          </a:prstGeom>
          <a:noFill/>
          <a:ln w="9525">
            <a:noFill/>
            <a:miter lim="800000"/>
            <a:headEnd/>
            <a:tailEnd/>
          </a:ln>
        </p:spPr>
      </p:pic>
      <p:sp>
        <p:nvSpPr>
          <p:cNvPr id="9" name="슬라이드 번호 개체 틀 5"/>
          <p:cNvSpPr txBox="1">
            <a:spLocks/>
          </p:cNvSpPr>
          <p:nvPr userDrawn="1"/>
        </p:nvSpPr>
        <p:spPr>
          <a:xfrm>
            <a:off x="3886201" y="6581789"/>
            <a:ext cx="2133600" cy="238125"/>
          </a:xfrm>
          <a:prstGeom prst="rect">
            <a:avLst/>
          </a:prstGeom>
        </p:spPr>
        <p:txBody>
          <a:bodyPr wrap="none" lIns="0" tIns="0" rIns="0" bIns="0" anchor="ctr" anchorCtr="1"/>
          <a:lstStyle>
            <a:lvl1pPr algn="ctr">
              <a:defRPr sz="1000">
                <a:solidFill>
                  <a:schemeClr val="tx1">
                    <a:lumMod val="75000"/>
                    <a:lumOff val="25000"/>
                  </a:schemeClr>
                </a:solidFill>
              </a:defRPr>
            </a:lvl1pPr>
          </a:lstStyle>
          <a:p>
            <a:pPr fontAlgn="auto">
              <a:spcBef>
                <a:spcPts val="0"/>
              </a:spcBef>
              <a:spcAft>
                <a:spcPts val="0"/>
              </a:spcAft>
              <a:defRPr/>
            </a:pPr>
            <a:fld id="{6867BC3C-4676-4161-AF21-04B417124720}" type="slidenum">
              <a:rPr kumimoji="0" lang="ko-KR" altLang="en-US" smtClean="0">
                <a:latin typeface="+mn-lt"/>
                <a:ea typeface="+mn-ea"/>
              </a:rPr>
              <a:pPr fontAlgn="auto">
                <a:spcBef>
                  <a:spcPts val="0"/>
                </a:spcBef>
                <a:spcAft>
                  <a:spcPts val="0"/>
                </a:spcAft>
                <a:defRPr/>
              </a:pPr>
              <a:t>‹#›</a:t>
            </a:fld>
            <a:endParaRPr kumimoji="0" lang="ko-KR" altLang="en-US" dirty="0">
              <a:latin typeface="+mn-lt"/>
              <a:ea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9" r:id="rId3"/>
    <p:sldLayoutId id="2147483704" r:id="rId4"/>
    <p:sldLayoutId id="2147483705" r:id="rId5"/>
    <p:sldLayoutId id="2147483706" r:id="rId6"/>
  </p:sldLayoutIdLst>
  <p:transition>
    <p:fade/>
  </p:transition>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0" fontAlgn="base" latinLnBrk="1"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099" name="Rectangle 3"/>
          <p:cNvSpPr>
            <a:spLocks noChangeArrowheads="1"/>
          </p:cNvSpPr>
          <p:nvPr/>
        </p:nvSpPr>
        <p:spPr bwMode="gray">
          <a:xfrm>
            <a:off x="0" y="0"/>
            <a:ext cx="9906000" cy="908050"/>
          </a:xfrm>
          <a:prstGeom prst="rect">
            <a:avLst/>
          </a:prstGeom>
          <a:solidFill>
            <a:schemeClr val="tx2"/>
          </a:solidFill>
          <a:ln w="9525" algn="ctr">
            <a:noFill/>
            <a:miter lim="800000"/>
            <a:headEnd/>
            <a:tailEnd/>
          </a:ln>
          <a:effectLst/>
        </p:spPr>
        <p:txBody>
          <a:bodyPr wrap="none" anchor="ctr"/>
          <a:lstStyle/>
          <a:p>
            <a:pPr fontAlgn="auto">
              <a:spcBef>
                <a:spcPts val="0"/>
              </a:spcBef>
              <a:spcAft>
                <a:spcPts val="0"/>
              </a:spcAft>
              <a:defRPr/>
            </a:pPr>
            <a:endParaRPr kumimoji="0" lang="ko-KR" altLang="en-US">
              <a:solidFill>
                <a:srgbClr val="000000"/>
              </a:solidFill>
              <a:latin typeface="굴림" pitchFamily="34" charset="-127"/>
              <a:ea typeface="굴림" pitchFamily="34" charset="-127"/>
            </a:endParaRPr>
          </a:p>
        </p:txBody>
      </p:sp>
      <p:sp>
        <p:nvSpPr>
          <p:cNvPr id="3075" name="Rectangle 21"/>
          <p:cNvSpPr>
            <a:spLocks noGrp="1" noChangeArrowheads="1"/>
          </p:cNvSpPr>
          <p:nvPr>
            <p:ph type="title"/>
          </p:nvPr>
        </p:nvSpPr>
        <p:spPr bwMode="black">
          <a:xfrm>
            <a:off x="194337" y="44450"/>
            <a:ext cx="685165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3076" name="Rectangle 22"/>
          <p:cNvSpPr>
            <a:spLocks noGrp="1" noChangeArrowheads="1"/>
          </p:cNvSpPr>
          <p:nvPr>
            <p:ph type="body" idx="1"/>
          </p:nvPr>
        </p:nvSpPr>
        <p:spPr bwMode="gray">
          <a:xfrm>
            <a:off x="495300" y="1498601"/>
            <a:ext cx="8915400" cy="4627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119" name="Rectangle 23"/>
          <p:cNvSpPr>
            <a:spLocks noGrp="1" noChangeArrowheads="1"/>
          </p:cNvSpPr>
          <p:nvPr>
            <p:ph type="dt" sz="half" idx="2"/>
          </p:nvPr>
        </p:nvSpPr>
        <p:spPr bwMode="gray">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latinLnBrk="0">
              <a:defRPr kumimoji="0" sz="1400">
                <a:latin typeface="Arial" charset="0"/>
                <a:ea typeface="굴림" pitchFamily="34" charset="-127"/>
              </a:defRPr>
            </a:lvl1pPr>
          </a:lstStyle>
          <a:p>
            <a:pPr fontAlgn="auto">
              <a:spcBef>
                <a:spcPts val="0"/>
              </a:spcBef>
              <a:spcAft>
                <a:spcPts val="0"/>
              </a:spcAft>
              <a:defRPr/>
            </a:pPr>
            <a:endParaRPr lang="en-US" altLang="ko-KR">
              <a:solidFill>
                <a:srgbClr val="000000"/>
              </a:solidFill>
            </a:endParaRPr>
          </a:p>
        </p:txBody>
      </p:sp>
      <p:sp>
        <p:nvSpPr>
          <p:cNvPr id="4120" name="Rectangle 24"/>
          <p:cNvSpPr>
            <a:spLocks noGrp="1" noChangeArrowheads="1"/>
          </p:cNvSpPr>
          <p:nvPr>
            <p:ph type="ftr" sz="quarter" idx="3"/>
          </p:nvPr>
        </p:nvSpPr>
        <p:spPr bwMode="gray">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latinLnBrk="0">
              <a:defRPr kumimoji="0" sz="1400">
                <a:latin typeface="Arial" charset="0"/>
                <a:ea typeface="굴림" pitchFamily="34" charset="-127"/>
              </a:defRPr>
            </a:lvl1pPr>
          </a:lstStyle>
          <a:p>
            <a:pPr fontAlgn="auto">
              <a:spcBef>
                <a:spcPts val="0"/>
              </a:spcBef>
              <a:spcAft>
                <a:spcPts val="0"/>
              </a:spcAft>
              <a:defRPr/>
            </a:pPr>
            <a:endParaRPr lang="en-US" altLang="ko-KR">
              <a:solidFill>
                <a:srgbClr val="000000"/>
              </a:solidFill>
            </a:endParaRPr>
          </a:p>
        </p:txBody>
      </p:sp>
      <p:sp>
        <p:nvSpPr>
          <p:cNvPr id="4121" name="Rectangle 25"/>
          <p:cNvSpPr>
            <a:spLocks noGrp="1" noChangeArrowheads="1"/>
          </p:cNvSpPr>
          <p:nvPr>
            <p:ph type="sldNum" sz="quarter" idx="4"/>
          </p:nvPr>
        </p:nvSpPr>
        <p:spPr bwMode="gray">
          <a:xfrm>
            <a:off x="7596320" y="6481763"/>
            <a:ext cx="230968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latinLnBrk="0">
              <a:defRPr kumimoji="0" sz="1400">
                <a:latin typeface="Arial" charset="0"/>
                <a:ea typeface="굴림" pitchFamily="34" charset="-127"/>
              </a:defRPr>
            </a:lvl1pPr>
          </a:lstStyle>
          <a:p>
            <a:pPr fontAlgn="auto">
              <a:spcBef>
                <a:spcPts val="0"/>
              </a:spcBef>
              <a:spcAft>
                <a:spcPts val="0"/>
              </a:spcAft>
              <a:defRPr/>
            </a:pPr>
            <a:fld id="{1BDB63E7-9188-4E5E-87C6-669AB25C7726}" type="slidenum">
              <a:rPr lang="en-US" altLang="ko-KR">
                <a:solidFill>
                  <a:srgbClr val="000000"/>
                </a:solidFill>
              </a:rPr>
              <a:pPr fontAlgn="auto">
                <a:spcBef>
                  <a:spcPts val="0"/>
                </a:spcBef>
                <a:spcAft>
                  <a:spcPts val="0"/>
                </a:spcAft>
                <a:defRPr/>
              </a:pPr>
              <a:t>‹#›</a:t>
            </a:fld>
            <a:endParaRPr lang="en-US" altLang="ko-KR">
              <a:solidFill>
                <a:srgbClr val="000000"/>
              </a:solidFill>
            </a:endParaRPr>
          </a:p>
        </p:txBody>
      </p:sp>
      <p:grpSp>
        <p:nvGrpSpPr>
          <p:cNvPr id="2" name="Group 26"/>
          <p:cNvGrpSpPr>
            <a:grpSpLocks/>
          </p:cNvGrpSpPr>
          <p:nvPr/>
        </p:nvGrpSpPr>
        <p:grpSpPr bwMode="auto">
          <a:xfrm>
            <a:off x="7137136" y="0"/>
            <a:ext cx="2768865" cy="2109788"/>
            <a:chOff x="3999" y="0"/>
            <a:chExt cx="1761" cy="1454"/>
          </a:xfrm>
        </p:grpSpPr>
        <p:pic>
          <p:nvPicPr>
            <p:cNvPr id="3082" name="Picture 27" descr="3"/>
            <p:cNvPicPr>
              <a:picLocks noChangeAspect="1" noChangeArrowheads="1"/>
            </p:cNvPicPr>
            <p:nvPr/>
          </p:nvPicPr>
          <p:blipFill>
            <a:blip r:embed="rId17" cstate="print"/>
            <a:srcRect/>
            <a:stretch>
              <a:fillRect/>
            </a:stretch>
          </p:blipFill>
          <p:spPr bwMode="gray">
            <a:xfrm>
              <a:off x="3999" y="173"/>
              <a:ext cx="650" cy="599"/>
            </a:xfrm>
            <a:prstGeom prst="rect">
              <a:avLst/>
            </a:prstGeom>
            <a:noFill/>
            <a:ln w="9525">
              <a:noFill/>
              <a:miter lim="800000"/>
              <a:headEnd/>
              <a:tailEnd/>
            </a:ln>
          </p:spPr>
        </p:pic>
        <p:pic>
          <p:nvPicPr>
            <p:cNvPr id="3083" name="Picture 28" descr="4"/>
            <p:cNvPicPr>
              <a:picLocks noChangeAspect="1" noChangeArrowheads="1"/>
            </p:cNvPicPr>
            <p:nvPr/>
          </p:nvPicPr>
          <p:blipFill>
            <a:blip r:embed="rId18" cstate="print"/>
            <a:srcRect t="9958"/>
            <a:stretch>
              <a:fillRect/>
            </a:stretch>
          </p:blipFill>
          <p:spPr bwMode="gray">
            <a:xfrm>
              <a:off x="4507" y="0"/>
              <a:ext cx="869" cy="785"/>
            </a:xfrm>
            <a:prstGeom prst="rect">
              <a:avLst/>
            </a:prstGeom>
            <a:noFill/>
            <a:ln w="9525">
              <a:noFill/>
              <a:miter lim="800000"/>
              <a:headEnd/>
              <a:tailEnd/>
            </a:ln>
          </p:spPr>
        </p:pic>
        <p:pic>
          <p:nvPicPr>
            <p:cNvPr id="3084" name="Picture 29" descr="1"/>
            <p:cNvPicPr>
              <a:picLocks noChangeAspect="1" noChangeArrowheads="1"/>
            </p:cNvPicPr>
            <p:nvPr/>
          </p:nvPicPr>
          <p:blipFill>
            <a:blip r:embed="rId19" cstate="print"/>
            <a:srcRect/>
            <a:stretch>
              <a:fillRect/>
            </a:stretch>
          </p:blipFill>
          <p:spPr bwMode="gray">
            <a:xfrm>
              <a:off x="5027" y="161"/>
              <a:ext cx="733" cy="1293"/>
            </a:xfrm>
            <a:prstGeom prst="rect">
              <a:avLst/>
            </a:prstGeom>
            <a:noFill/>
            <a:ln w="9525">
              <a:noFill/>
              <a:miter lim="800000"/>
              <a:headEnd/>
              <a:tailEnd/>
            </a:ln>
          </p:spPr>
        </p:pic>
      </p:grpSp>
      <p:sp>
        <p:nvSpPr>
          <p:cNvPr id="4127" name="Line 31"/>
          <p:cNvSpPr>
            <a:spLocks noChangeShapeType="1"/>
          </p:cNvSpPr>
          <p:nvPr/>
        </p:nvSpPr>
        <p:spPr bwMode="auto">
          <a:xfrm>
            <a:off x="-10319" y="1023938"/>
            <a:ext cx="9942116" cy="0"/>
          </a:xfrm>
          <a:prstGeom prst="line">
            <a:avLst/>
          </a:prstGeom>
          <a:noFill/>
          <a:ln w="12700">
            <a:solidFill>
              <a:schemeClr val="tx1"/>
            </a:solidFill>
            <a:round/>
            <a:headEnd/>
            <a:tailEnd/>
          </a:ln>
          <a:effectLst/>
        </p:spPr>
        <p:txBody>
          <a:bodyPr/>
          <a:lstStyle/>
          <a:p>
            <a:pPr fontAlgn="auto">
              <a:spcBef>
                <a:spcPts val="0"/>
              </a:spcBef>
              <a:spcAft>
                <a:spcPts val="0"/>
              </a:spcAft>
              <a:defRPr/>
            </a:pPr>
            <a:endParaRPr kumimoji="0" lang="ko-KR" altLang="en-US">
              <a:solidFill>
                <a:srgbClr val="000000"/>
              </a:solidFill>
              <a:latin typeface="굴림" pitchFamily="34" charset="-127"/>
              <a:ea typeface="굴림" pitchFamily="34" charset="-127"/>
            </a:endParaRP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Lst>
  <p:transition>
    <p:fade/>
  </p:transition>
  <p:timing>
    <p:tnLst>
      <p:par>
        <p:cTn id="1" dur="indefinite" restart="never" nodeType="tmRoot"/>
      </p:par>
    </p:tnLst>
  </p:timing>
  <p:txStyles>
    <p:titleStyle>
      <a:lvl1pPr algn="l" rtl="0" eaLnBrk="0" fontAlgn="base" latinLnBrk="1" hangingPunct="0">
        <a:spcBef>
          <a:spcPct val="0"/>
        </a:spcBef>
        <a:spcAft>
          <a:spcPct val="0"/>
        </a:spcAft>
        <a:defRPr kumimoji="1" sz="2800" b="1">
          <a:solidFill>
            <a:srgbClr val="F8F8F8"/>
          </a:solidFill>
          <a:latin typeface="+mj-lt"/>
          <a:ea typeface="+mj-ea"/>
          <a:cs typeface="+mj-cs"/>
        </a:defRPr>
      </a:lvl1pPr>
      <a:lvl2pPr algn="l" rtl="0" eaLnBrk="0" fontAlgn="base" latinLnBrk="1" hangingPunct="0">
        <a:spcBef>
          <a:spcPct val="0"/>
        </a:spcBef>
        <a:spcAft>
          <a:spcPct val="0"/>
        </a:spcAft>
        <a:defRPr kumimoji="1" sz="2800" b="1">
          <a:solidFill>
            <a:srgbClr val="F8F8F8"/>
          </a:solidFill>
          <a:latin typeface="굴림" pitchFamily="34" charset="-127"/>
          <a:ea typeface="굴림" pitchFamily="34" charset="-127"/>
        </a:defRPr>
      </a:lvl2pPr>
      <a:lvl3pPr algn="l" rtl="0" eaLnBrk="0" fontAlgn="base" latinLnBrk="1" hangingPunct="0">
        <a:spcBef>
          <a:spcPct val="0"/>
        </a:spcBef>
        <a:spcAft>
          <a:spcPct val="0"/>
        </a:spcAft>
        <a:defRPr kumimoji="1" sz="2800" b="1">
          <a:solidFill>
            <a:srgbClr val="F8F8F8"/>
          </a:solidFill>
          <a:latin typeface="굴림" pitchFamily="34" charset="-127"/>
          <a:ea typeface="굴림" pitchFamily="34" charset="-127"/>
        </a:defRPr>
      </a:lvl3pPr>
      <a:lvl4pPr algn="l" rtl="0" eaLnBrk="0" fontAlgn="base" latinLnBrk="1" hangingPunct="0">
        <a:spcBef>
          <a:spcPct val="0"/>
        </a:spcBef>
        <a:spcAft>
          <a:spcPct val="0"/>
        </a:spcAft>
        <a:defRPr kumimoji="1" sz="2800" b="1">
          <a:solidFill>
            <a:srgbClr val="F8F8F8"/>
          </a:solidFill>
          <a:latin typeface="굴림" pitchFamily="34" charset="-127"/>
          <a:ea typeface="굴림" pitchFamily="34" charset="-127"/>
        </a:defRPr>
      </a:lvl4pPr>
      <a:lvl5pPr algn="l" rtl="0" eaLnBrk="0" fontAlgn="base" latinLnBrk="1" hangingPunct="0">
        <a:spcBef>
          <a:spcPct val="0"/>
        </a:spcBef>
        <a:spcAft>
          <a:spcPct val="0"/>
        </a:spcAft>
        <a:defRPr kumimoji="1" sz="2800" b="1">
          <a:solidFill>
            <a:srgbClr val="F8F8F8"/>
          </a:solidFill>
          <a:latin typeface="굴림" pitchFamily="34" charset="-127"/>
          <a:ea typeface="굴림" pitchFamily="34" charset="-127"/>
        </a:defRPr>
      </a:lvl5pPr>
      <a:lvl6pPr marL="457200" algn="l" rtl="0" fontAlgn="base" latinLnBrk="1">
        <a:spcBef>
          <a:spcPct val="0"/>
        </a:spcBef>
        <a:spcAft>
          <a:spcPct val="0"/>
        </a:spcAft>
        <a:defRPr kumimoji="1" sz="2800" b="1">
          <a:solidFill>
            <a:srgbClr val="F8F8F8"/>
          </a:solidFill>
          <a:latin typeface="굴림" pitchFamily="34" charset="-127"/>
          <a:ea typeface="굴림" pitchFamily="34" charset="-127"/>
        </a:defRPr>
      </a:lvl6pPr>
      <a:lvl7pPr marL="914400" algn="l" rtl="0" fontAlgn="base" latinLnBrk="1">
        <a:spcBef>
          <a:spcPct val="0"/>
        </a:spcBef>
        <a:spcAft>
          <a:spcPct val="0"/>
        </a:spcAft>
        <a:defRPr kumimoji="1" sz="2800" b="1">
          <a:solidFill>
            <a:srgbClr val="F8F8F8"/>
          </a:solidFill>
          <a:latin typeface="굴림" pitchFamily="34" charset="-127"/>
          <a:ea typeface="굴림" pitchFamily="34" charset="-127"/>
        </a:defRPr>
      </a:lvl7pPr>
      <a:lvl8pPr marL="1371600" algn="l" rtl="0" fontAlgn="base" latinLnBrk="1">
        <a:spcBef>
          <a:spcPct val="0"/>
        </a:spcBef>
        <a:spcAft>
          <a:spcPct val="0"/>
        </a:spcAft>
        <a:defRPr kumimoji="1" sz="2800" b="1">
          <a:solidFill>
            <a:srgbClr val="F8F8F8"/>
          </a:solidFill>
          <a:latin typeface="굴림" pitchFamily="34" charset="-127"/>
          <a:ea typeface="굴림" pitchFamily="34" charset="-127"/>
        </a:defRPr>
      </a:lvl8pPr>
      <a:lvl9pPr marL="1828800" algn="l" rtl="0" fontAlgn="base" latinLnBrk="1">
        <a:spcBef>
          <a:spcPct val="0"/>
        </a:spcBef>
        <a:spcAft>
          <a:spcPct val="0"/>
        </a:spcAft>
        <a:defRPr kumimoji="1" sz="2800" b="1">
          <a:solidFill>
            <a:srgbClr val="F8F8F8"/>
          </a:solidFill>
          <a:latin typeface="굴림" pitchFamily="34" charset="-127"/>
          <a:ea typeface="굴림" pitchFamily="34"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날짜 개체 틀 3"/>
          <p:cNvSpPr>
            <a:spLocks noGrp="1"/>
          </p:cNvSpPr>
          <p:nvPr>
            <p:ph type="dt" sz="half" idx="2"/>
          </p:nvPr>
        </p:nvSpPr>
        <p:spPr>
          <a:xfrm>
            <a:off x="495300" y="6356364"/>
            <a:ext cx="23114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3AAEB9DF-5461-4A07-8B19-23FD54FB5972}" type="datetimeFigureOut">
              <a:rPr lang="ko-KR" altLang="en-US">
                <a:solidFill>
                  <a:prstClr val="black">
                    <a:tint val="75000"/>
                  </a:prstClr>
                </a:solidFill>
              </a:rPr>
              <a:pPr>
                <a:defRPr/>
              </a:pPr>
              <a:t>2014-12-01</a:t>
            </a:fld>
            <a:endParaRPr lang="ko-KR" altLang="en-US">
              <a:solidFill>
                <a:prstClr val="black">
                  <a:tint val="75000"/>
                </a:prstClr>
              </a:solidFill>
            </a:endParaRPr>
          </a:p>
        </p:txBody>
      </p:sp>
      <p:sp>
        <p:nvSpPr>
          <p:cNvPr id="5" name="바닥글 개체 틀 4"/>
          <p:cNvSpPr>
            <a:spLocks noGrp="1"/>
          </p:cNvSpPr>
          <p:nvPr>
            <p:ph type="ftr" sz="quarter" idx="3"/>
          </p:nvPr>
        </p:nvSpPr>
        <p:spPr>
          <a:xfrm>
            <a:off x="3384550" y="6356364"/>
            <a:ext cx="31369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7099300" y="6356364"/>
            <a:ext cx="23114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899F567D-8DD9-4C95-822D-FE3776FF149D}" type="slidenum">
              <a:rPr lang="ko-KR" altLang="en-US">
                <a:solidFill>
                  <a:prstClr val="black">
                    <a:tint val="75000"/>
                  </a:prstClr>
                </a:solidFill>
              </a:rPr>
              <a:pPr>
                <a:defRPr/>
              </a:pPr>
              <a:t>‹#›</a:t>
            </a:fld>
            <a:endParaRPr lang="ko-KR" altLang="en-US">
              <a:solidFill>
                <a:prstClr val="black">
                  <a:tint val="75000"/>
                </a:prstClr>
              </a:solidFill>
            </a:endParaRPr>
          </a:p>
        </p:txBody>
      </p:sp>
      <p:pic>
        <p:nvPicPr>
          <p:cNvPr id="1029" name="그림 6" descr="마스터최종.png"/>
          <p:cNvPicPr>
            <a:picLocks noChangeAspect="1"/>
          </p:cNvPicPr>
          <p:nvPr userDrawn="1"/>
        </p:nvPicPr>
        <p:blipFill>
          <a:blip r:embed="rId6" cstate="print"/>
          <a:srcRect/>
          <a:stretch>
            <a:fillRect/>
          </a:stretch>
        </p:blipFill>
        <p:spPr bwMode="auto">
          <a:xfrm>
            <a:off x="0" y="0"/>
            <a:ext cx="9906000" cy="6858000"/>
          </a:xfrm>
          <a:prstGeom prst="rect">
            <a:avLst/>
          </a:prstGeom>
          <a:noFill/>
          <a:ln w="9525">
            <a:noFill/>
            <a:miter lim="800000"/>
            <a:headEnd/>
            <a:tailEnd/>
          </a:ln>
        </p:spPr>
      </p:pic>
      <p:pic>
        <p:nvPicPr>
          <p:cNvPr id="1030" name="그림 7" descr="블럭.png"/>
          <p:cNvPicPr>
            <a:picLocks noChangeAspect="1"/>
          </p:cNvPicPr>
          <p:nvPr userDrawn="1"/>
        </p:nvPicPr>
        <p:blipFill>
          <a:blip r:embed="rId7" cstate="print"/>
          <a:srcRect r="92941" b="87190"/>
          <a:stretch>
            <a:fillRect/>
          </a:stretch>
        </p:blipFill>
        <p:spPr bwMode="auto">
          <a:xfrm>
            <a:off x="0" y="7"/>
            <a:ext cx="650875" cy="817563"/>
          </a:xfrm>
          <a:prstGeom prst="rect">
            <a:avLst/>
          </a:prstGeom>
          <a:noFill/>
          <a:ln w="9525">
            <a:noFill/>
            <a:miter lim="800000"/>
            <a:headEnd/>
            <a:tailEnd/>
          </a:ln>
        </p:spPr>
      </p:pic>
      <p:sp>
        <p:nvSpPr>
          <p:cNvPr id="9" name="슬라이드 번호 개체 틀 5"/>
          <p:cNvSpPr txBox="1">
            <a:spLocks/>
          </p:cNvSpPr>
          <p:nvPr userDrawn="1"/>
        </p:nvSpPr>
        <p:spPr>
          <a:xfrm>
            <a:off x="3886201" y="6581789"/>
            <a:ext cx="2133600" cy="238125"/>
          </a:xfrm>
          <a:prstGeom prst="rect">
            <a:avLst/>
          </a:prstGeom>
        </p:spPr>
        <p:txBody>
          <a:bodyPr wrap="none" lIns="0" tIns="0" rIns="0" bIns="0" anchor="ctr" anchorCtr="1"/>
          <a:lstStyle>
            <a:lvl1pPr algn="ctr">
              <a:defRPr sz="1000">
                <a:solidFill>
                  <a:schemeClr val="tx1">
                    <a:lumMod val="75000"/>
                    <a:lumOff val="25000"/>
                  </a:schemeClr>
                </a:solidFill>
              </a:defRPr>
            </a:lvl1pPr>
          </a:lstStyle>
          <a:p>
            <a:pPr fontAlgn="auto">
              <a:spcBef>
                <a:spcPts val="0"/>
              </a:spcBef>
              <a:spcAft>
                <a:spcPts val="0"/>
              </a:spcAft>
              <a:defRPr/>
            </a:pPr>
            <a:fld id="{6867BC3C-4676-4161-AF21-04B417124720}" type="slidenum">
              <a:rPr kumimoji="0" lang="ko-KR" altLang="en-US" smtClean="0">
                <a:solidFill>
                  <a:prstClr val="black">
                    <a:lumMod val="75000"/>
                    <a:lumOff val="25000"/>
                  </a:prstClr>
                </a:solidFill>
                <a:latin typeface="맑은 고딕"/>
                <a:ea typeface="맑은 고딕"/>
              </a:rPr>
              <a:pPr fontAlgn="auto">
                <a:spcBef>
                  <a:spcPts val="0"/>
                </a:spcBef>
                <a:spcAft>
                  <a:spcPts val="0"/>
                </a:spcAft>
                <a:defRPr/>
              </a:pPr>
              <a:t>‹#›</a:t>
            </a:fld>
            <a:endParaRPr kumimoji="0" lang="ko-KR" altLang="en-US" dirty="0">
              <a:solidFill>
                <a:prstClr val="black">
                  <a:lumMod val="75000"/>
                  <a:lumOff val="25000"/>
                </a:prstClr>
              </a:solidFill>
              <a:latin typeface="맑은 고딕"/>
              <a:ea typeface="맑은 고딕"/>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3" r:id="rId4"/>
  </p:sldLayoutIdLst>
  <p:transition>
    <p:fade/>
  </p:transition>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0" fontAlgn="base" latinLnBrk="1"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3.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18.png"/><Relationship Id="rId1" Type="http://schemas.openxmlformats.org/officeDocument/2006/relationships/slideLayout" Target="../slideLayouts/slideLayout2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emf"/><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3.jpe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4.xml"/><Relationship Id="rId16"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jpeg"/><Relationship Id="rId15" Type="http://schemas.openxmlformats.org/officeDocument/2006/relationships/image" Target="../media/image55.pn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 Id="rId14" Type="http://schemas.openxmlformats.org/officeDocument/2006/relationships/image" Target="../media/image54.jpeg"/></Relationships>
</file>

<file path=ppt/slides/_rels/slide13.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6.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4.jpeg"/><Relationship Id="rId5" Type="http://schemas.openxmlformats.org/officeDocument/2006/relationships/image" Target="../media/image59.png"/><Relationship Id="rId15" Type="http://schemas.openxmlformats.org/officeDocument/2006/relationships/image" Target="../media/image68.jpeg"/><Relationship Id="rId10" Type="http://schemas.openxmlformats.org/officeDocument/2006/relationships/image" Target="../media/image63.jpeg"/><Relationship Id="rId4" Type="http://schemas.openxmlformats.org/officeDocument/2006/relationships/image" Target="../media/image58.jpeg"/><Relationship Id="rId9" Type="http://schemas.openxmlformats.org/officeDocument/2006/relationships/image" Target="../media/image31.jpeg"/><Relationship Id="rId14" Type="http://schemas.openxmlformats.org/officeDocument/2006/relationships/image" Target="../media/image67.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2.emf"/><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79.emf"/><Relationship Id="rId13" Type="http://schemas.openxmlformats.org/officeDocument/2006/relationships/image" Target="../media/image84.jpeg"/><Relationship Id="rId3" Type="http://schemas.openxmlformats.org/officeDocument/2006/relationships/image" Target="../media/image74.emf"/><Relationship Id="rId7" Type="http://schemas.openxmlformats.org/officeDocument/2006/relationships/image" Target="../media/image78.emf"/><Relationship Id="rId12" Type="http://schemas.openxmlformats.org/officeDocument/2006/relationships/image" Target="../media/image83.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77.emf"/><Relationship Id="rId11" Type="http://schemas.openxmlformats.org/officeDocument/2006/relationships/image" Target="../media/image82.jpeg"/><Relationship Id="rId5" Type="http://schemas.openxmlformats.org/officeDocument/2006/relationships/image" Target="../media/image76.emf"/><Relationship Id="rId10" Type="http://schemas.openxmlformats.org/officeDocument/2006/relationships/image" Target="../media/image81.jpeg"/><Relationship Id="rId4" Type="http://schemas.openxmlformats.org/officeDocument/2006/relationships/image" Target="../media/image75.emf"/><Relationship Id="rId9" Type="http://schemas.openxmlformats.org/officeDocument/2006/relationships/image" Target="../media/image80.jpeg"/><Relationship Id="rId14" Type="http://schemas.openxmlformats.org/officeDocument/2006/relationships/image" Target="../media/image8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2.emf"/><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 Id="rId5" Type="http://schemas.openxmlformats.org/officeDocument/2006/relationships/image" Target="../media/image100.png"/><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2.emf"/><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2.emf"/><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 Id="rId4" Type="http://schemas.openxmlformats.org/officeDocument/2006/relationships/image" Target="../media/image121.png"/></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xml"/><Relationship Id="rId5" Type="http://schemas.openxmlformats.org/officeDocument/2006/relationships/image" Target="../media/image125.png"/><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xml"/><Relationship Id="rId5" Type="http://schemas.openxmlformats.org/officeDocument/2006/relationships/image" Target="../media/image129.png"/><Relationship Id="rId4" Type="http://schemas.openxmlformats.org/officeDocument/2006/relationships/image" Target="../media/image128.png"/></Relationships>
</file>

<file path=ppt/slides/_rels/slide4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33.pn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Rectangle 2" hidden="1"/>
          <p:cNvGraphicFramePr>
            <a:graphicFrameLocks/>
          </p:cNvGraphicFramePr>
          <p:nvPr/>
        </p:nvGraphicFramePr>
        <p:xfrm>
          <a:off x="1" y="0"/>
          <a:ext cx="175483" cy="161974"/>
        </p:xfrm>
        <a:graphic>
          <a:graphicData uri="http://schemas.openxmlformats.org/presentationml/2006/ole">
            <p:oleObj spid="_x0000_s30722" name="think-cell Slide" r:id="rId5" imgW="0" imgH="0" progId="">
              <p:embed/>
            </p:oleObj>
          </a:graphicData>
        </a:graphic>
      </p:graphicFrame>
      <p:grpSp>
        <p:nvGrpSpPr>
          <p:cNvPr id="2" name="Group 149"/>
          <p:cNvGrpSpPr>
            <a:grpSpLocks noChangeAspect="1"/>
          </p:cNvGrpSpPr>
          <p:nvPr>
            <p:custDataLst>
              <p:tags r:id="rId2"/>
            </p:custDataLst>
          </p:nvPr>
        </p:nvGrpSpPr>
        <p:grpSpPr bwMode="auto">
          <a:xfrm>
            <a:off x="6416152" y="6356820"/>
            <a:ext cx="3376427" cy="396000"/>
            <a:chOff x="3089" y="167"/>
            <a:chExt cx="2361" cy="300"/>
          </a:xfrm>
        </p:grpSpPr>
        <p:sp>
          <p:nvSpPr>
            <p:cNvPr id="17414" name="Freeform 150"/>
            <p:cNvSpPr>
              <a:spLocks/>
            </p:cNvSpPr>
            <p:nvPr/>
          </p:nvSpPr>
          <p:spPr bwMode="gray">
            <a:xfrm>
              <a:off x="4178" y="348"/>
              <a:ext cx="38" cy="69"/>
            </a:xfrm>
            <a:custGeom>
              <a:avLst/>
              <a:gdLst>
                <a:gd name="T0" fmla="*/ 0 w 26"/>
                <a:gd name="T1" fmla="*/ 2147483647 h 48"/>
                <a:gd name="T2" fmla="*/ 0 w 26"/>
                <a:gd name="T3" fmla="*/ 0 h 48"/>
                <a:gd name="T4" fmla="*/ 2147483647 w 26"/>
                <a:gd name="T5" fmla="*/ 0 h 48"/>
                <a:gd name="T6" fmla="*/ 2147483647 w 26"/>
                <a:gd name="T7" fmla="*/ 336329353 h 48"/>
                <a:gd name="T8" fmla="*/ 1078904850 w 26"/>
                <a:gd name="T9" fmla="*/ 336329353 h 48"/>
                <a:gd name="T10" fmla="*/ 1078904850 w 26"/>
                <a:gd name="T11" fmla="*/ 1531710825 h 48"/>
                <a:gd name="T12" fmla="*/ 2147483647 w 26"/>
                <a:gd name="T13" fmla="*/ 1531710825 h 48"/>
                <a:gd name="T14" fmla="*/ 2147483647 w 26"/>
                <a:gd name="T15" fmla="*/ 1944532726 h 48"/>
                <a:gd name="T16" fmla="*/ 1078904850 w 26"/>
                <a:gd name="T17" fmla="*/ 1944532726 h 48"/>
                <a:gd name="T18" fmla="*/ 1078904850 w 26"/>
                <a:gd name="T19" fmla="*/ 2147483647 h 48"/>
                <a:gd name="T20" fmla="*/ 2147483647 w 26"/>
                <a:gd name="T21" fmla="*/ 2147483647 h 48"/>
                <a:gd name="T22" fmla="*/ 2147483647 w 26"/>
                <a:gd name="T23" fmla="*/ 2147483647 h 48"/>
                <a:gd name="T24" fmla="*/ 0 w 26"/>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48"/>
                <a:gd name="T41" fmla="*/ 26 w 26"/>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48">
                  <a:moveTo>
                    <a:pt x="0" y="48"/>
                  </a:moveTo>
                  <a:lnTo>
                    <a:pt x="0" y="0"/>
                  </a:lnTo>
                  <a:lnTo>
                    <a:pt x="26" y="0"/>
                  </a:lnTo>
                  <a:lnTo>
                    <a:pt x="26" y="4"/>
                  </a:lnTo>
                  <a:lnTo>
                    <a:pt x="6" y="4"/>
                  </a:lnTo>
                  <a:lnTo>
                    <a:pt x="6" y="20"/>
                  </a:lnTo>
                  <a:lnTo>
                    <a:pt x="24" y="20"/>
                  </a:lnTo>
                  <a:lnTo>
                    <a:pt x="24" y="26"/>
                  </a:lnTo>
                  <a:lnTo>
                    <a:pt x="6" y="26"/>
                  </a:lnTo>
                  <a:lnTo>
                    <a:pt x="6" y="42"/>
                  </a:lnTo>
                  <a:lnTo>
                    <a:pt x="26" y="42"/>
                  </a:lnTo>
                  <a:lnTo>
                    <a:pt x="26" y="48"/>
                  </a:lnTo>
                  <a:lnTo>
                    <a:pt x="0"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15" name="Freeform 151"/>
            <p:cNvSpPr>
              <a:spLocks/>
            </p:cNvSpPr>
            <p:nvPr/>
          </p:nvSpPr>
          <p:spPr bwMode="gray">
            <a:xfrm>
              <a:off x="4224" y="368"/>
              <a:ext cx="35" cy="49"/>
            </a:xfrm>
            <a:custGeom>
              <a:avLst/>
              <a:gdLst>
                <a:gd name="T0" fmla="*/ 2147483647 w 24"/>
                <a:gd name="T1" fmla="*/ 2147483647 h 34"/>
                <a:gd name="T2" fmla="*/ 2147483647 w 24"/>
                <a:gd name="T3" fmla="*/ 849045793 h 34"/>
                <a:gd name="T4" fmla="*/ 2147483647 w 24"/>
                <a:gd name="T5" fmla="*/ 849045793 h 34"/>
                <a:gd name="T6" fmla="*/ 2147483647 w 24"/>
                <a:gd name="T7" fmla="*/ 545000584 h 34"/>
                <a:gd name="T8" fmla="*/ 2147483647 w 24"/>
                <a:gd name="T9" fmla="*/ 378163891 h 34"/>
                <a:gd name="T10" fmla="*/ 1893065958 w 24"/>
                <a:gd name="T11" fmla="*/ 378163891 h 34"/>
                <a:gd name="T12" fmla="*/ 1893065958 w 24"/>
                <a:gd name="T13" fmla="*/ 378163891 h 34"/>
                <a:gd name="T14" fmla="*/ 1631153295 w 24"/>
                <a:gd name="T15" fmla="*/ 378163891 h 34"/>
                <a:gd name="T16" fmla="*/ 1298103107 w 24"/>
                <a:gd name="T17" fmla="*/ 545000584 h 34"/>
                <a:gd name="T18" fmla="*/ 977688383 w 24"/>
                <a:gd name="T19" fmla="*/ 1223623485 h 34"/>
                <a:gd name="T20" fmla="*/ 977688383 w 24"/>
                <a:gd name="T21" fmla="*/ 2147483647 h 34"/>
                <a:gd name="T22" fmla="*/ 0 w 24"/>
                <a:gd name="T23" fmla="*/ 2147483647 h 34"/>
                <a:gd name="T24" fmla="*/ 0 w 24"/>
                <a:gd name="T25" fmla="*/ 545000584 h 34"/>
                <a:gd name="T26" fmla="*/ 0 w 24"/>
                <a:gd name="T27" fmla="*/ 545000584 h 34"/>
                <a:gd name="T28" fmla="*/ 0 w 24"/>
                <a:gd name="T29" fmla="*/ 0 h 34"/>
                <a:gd name="T30" fmla="*/ 977688383 w 24"/>
                <a:gd name="T31" fmla="*/ 0 h 34"/>
                <a:gd name="T32" fmla="*/ 977688383 w 24"/>
                <a:gd name="T33" fmla="*/ 378163891 h 34"/>
                <a:gd name="T34" fmla="*/ 977688383 w 24"/>
                <a:gd name="T35" fmla="*/ 378163891 h 34"/>
                <a:gd name="T36" fmla="*/ 977688383 w 24"/>
                <a:gd name="T37" fmla="*/ 378163891 h 34"/>
                <a:gd name="T38" fmla="*/ 1631153295 w 24"/>
                <a:gd name="T39" fmla="*/ 0 h 34"/>
                <a:gd name="T40" fmla="*/ 2147483647 w 24"/>
                <a:gd name="T41" fmla="*/ 0 h 34"/>
                <a:gd name="T42" fmla="*/ 2147483647 w 24"/>
                <a:gd name="T43" fmla="*/ 0 h 34"/>
                <a:gd name="T44" fmla="*/ 2147483647 w 24"/>
                <a:gd name="T45" fmla="*/ 0 h 34"/>
                <a:gd name="T46" fmla="*/ 2147483647 w 24"/>
                <a:gd name="T47" fmla="*/ 182075110 h 34"/>
                <a:gd name="T48" fmla="*/ 2147483647 w 24"/>
                <a:gd name="T49" fmla="*/ 545000584 h 34"/>
                <a:gd name="T50" fmla="*/ 2147483647 w 24"/>
                <a:gd name="T51" fmla="*/ 849045793 h 34"/>
                <a:gd name="T52" fmla="*/ 2147483647 w 24"/>
                <a:gd name="T53" fmla="*/ 2147483647 h 34"/>
                <a:gd name="T54" fmla="*/ 2147483647 w 24"/>
                <a:gd name="T55" fmla="*/ 2147483647 h 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4"/>
                <a:gd name="T85" fmla="*/ 0 h 34"/>
                <a:gd name="T86" fmla="*/ 24 w 24"/>
                <a:gd name="T87" fmla="*/ 34 h 3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4" h="34">
                  <a:moveTo>
                    <a:pt x="18" y="34"/>
                  </a:moveTo>
                  <a:lnTo>
                    <a:pt x="18" y="10"/>
                  </a:lnTo>
                  <a:lnTo>
                    <a:pt x="18" y="6"/>
                  </a:lnTo>
                  <a:lnTo>
                    <a:pt x="16" y="4"/>
                  </a:lnTo>
                  <a:lnTo>
                    <a:pt x="12" y="4"/>
                  </a:lnTo>
                  <a:lnTo>
                    <a:pt x="10" y="4"/>
                  </a:lnTo>
                  <a:lnTo>
                    <a:pt x="8" y="6"/>
                  </a:lnTo>
                  <a:lnTo>
                    <a:pt x="6" y="14"/>
                  </a:lnTo>
                  <a:lnTo>
                    <a:pt x="6" y="34"/>
                  </a:lnTo>
                  <a:lnTo>
                    <a:pt x="0" y="34"/>
                  </a:lnTo>
                  <a:lnTo>
                    <a:pt x="0" y="6"/>
                  </a:lnTo>
                  <a:lnTo>
                    <a:pt x="0" y="0"/>
                  </a:lnTo>
                  <a:lnTo>
                    <a:pt x="6" y="0"/>
                  </a:lnTo>
                  <a:lnTo>
                    <a:pt x="6" y="4"/>
                  </a:lnTo>
                  <a:lnTo>
                    <a:pt x="10" y="0"/>
                  </a:lnTo>
                  <a:lnTo>
                    <a:pt x="16" y="0"/>
                  </a:lnTo>
                  <a:lnTo>
                    <a:pt x="20" y="0"/>
                  </a:lnTo>
                  <a:lnTo>
                    <a:pt x="22" y="2"/>
                  </a:lnTo>
                  <a:lnTo>
                    <a:pt x="24" y="6"/>
                  </a:lnTo>
                  <a:lnTo>
                    <a:pt x="24" y="10"/>
                  </a:lnTo>
                  <a:lnTo>
                    <a:pt x="24" y="34"/>
                  </a:lnTo>
                  <a:lnTo>
                    <a:pt x="18" y="3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16" name="Freeform 152"/>
            <p:cNvSpPr>
              <a:spLocks noEditPoints="1"/>
            </p:cNvSpPr>
            <p:nvPr/>
          </p:nvSpPr>
          <p:spPr bwMode="gray">
            <a:xfrm>
              <a:off x="4271" y="368"/>
              <a:ext cx="35" cy="67"/>
            </a:xfrm>
            <a:custGeom>
              <a:avLst/>
              <a:gdLst>
                <a:gd name="T0" fmla="*/ 2147483647 w 24"/>
                <a:gd name="T1" fmla="*/ 0 h 46"/>
                <a:gd name="T2" fmla="*/ 2147483647 w 24"/>
                <a:gd name="T3" fmla="*/ 0 h 46"/>
                <a:gd name="T4" fmla="*/ 2147483647 w 24"/>
                <a:gd name="T5" fmla="*/ 2147483647 h 46"/>
                <a:gd name="T6" fmla="*/ 2147483647 w 24"/>
                <a:gd name="T7" fmla="*/ 2147483647 h 46"/>
                <a:gd name="T8" fmla="*/ 2147483647 w 24"/>
                <a:gd name="T9" fmla="*/ 2147483647 h 46"/>
                <a:gd name="T10" fmla="*/ 2147483647 w 24"/>
                <a:gd name="T11" fmla="*/ 2147483647 h 46"/>
                <a:gd name="T12" fmla="*/ 2147483647 w 24"/>
                <a:gd name="T13" fmla="*/ 2147483647 h 46"/>
                <a:gd name="T14" fmla="*/ 1893065958 w 24"/>
                <a:gd name="T15" fmla="*/ 2147483647 h 46"/>
                <a:gd name="T16" fmla="*/ 1893065958 w 24"/>
                <a:gd name="T17" fmla="*/ 2147483647 h 46"/>
                <a:gd name="T18" fmla="*/ 1298103107 w 24"/>
                <a:gd name="T19" fmla="*/ 2147483647 h 46"/>
                <a:gd name="T20" fmla="*/ 670415174 w 24"/>
                <a:gd name="T21" fmla="*/ 2147483647 h 46"/>
                <a:gd name="T22" fmla="*/ 315232206 w 24"/>
                <a:gd name="T23" fmla="*/ 2147483647 h 46"/>
                <a:gd name="T24" fmla="*/ 315232206 w 24"/>
                <a:gd name="T25" fmla="*/ 2147483647 h 46"/>
                <a:gd name="T26" fmla="*/ 1298103107 w 24"/>
                <a:gd name="T27" fmla="*/ 2147483647 h 46"/>
                <a:gd name="T28" fmla="*/ 1298103107 w 24"/>
                <a:gd name="T29" fmla="*/ 2147483647 h 46"/>
                <a:gd name="T30" fmla="*/ 1631153295 w 24"/>
                <a:gd name="T31" fmla="*/ 2147483647 h 46"/>
                <a:gd name="T32" fmla="*/ 1893065958 w 24"/>
                <a:gd name="T33" fmla="*/ 2147483647 h 46"/>
                <a:gd name="T34" fmla="*/ 1893065958 w 24"/>
                <a:gd name="T35" fmla="*/ 2147483647 h 46"/>
                <a:gd name="T36" fmla="*/ 2147483647 w 24"/>
                <a:gd name="T37" fmla="*/ 2147483647 h 46"/>
                <a:gd name="T38" fmla="*/ 2147483647 w 24"/>
                <a:gd name="T39" fmla="*/ 2147483647 h 46"/>
                <a:gd name="T40" fmla="*/ 2147483647 w 24"/>
                <a:gd name="T41" fmla="*/ 2147483647 h 46"/>
                <a:gd name="T42" fmla="*/ 2147483647 w 24"/>
                <a:gd name="T43" fmla="*/ 2147483647 h 46"/>
                <a:gd name="T44" fmla="*/ 2147483647 w 24"/>
                <a:gd name="T45" fmla="*/ 2147483647 h 46"/>
                <a:gd name="T46" fmla="*/ 2147483647 w 24"/>
                <a:gd name="T47" fmla="*/ 2147483647 h 46"/>
                <a:gd name="T48" fmla="*/ 1893065958 w 24"/>
                <a:gd name="T49" fmla="*/ 2147483647 h 46"/>
                <a:gd name="T50" fmla="*/ 1893065958 w 24"/>
                <a:gd name="T51" fmla="*/ 2147483647 h 46"/>
                <a:gd name="T52" fmla="*/ 977688383 w 24"/>
                <a:gd name="T53" fmla="*/ 2147483647 h 46"/>
                <a:gd name="T54" fmla="*/ 315232206 w 24"/>
                <a:gd name="T55" fmla="*/ 2147483647 h 46"/>
                <a:gd name="T56" fmla="*/ 0 w 24"/>
                <a:gd name="T57" fmla="*/ 2147483647 h 46"/>
                <a:gd name="T58" fmla="*/ 0 w 24"/>
                <a:gd name="T59" fmla="*/ 2147483647 h 46"/>
                <a:gd name="T60" fmla="*/ 0 w 24"/>
                <a:gd name="T61" fmla="*/ 2147483647 h 46"/>
                <a:gd name="T62" fmla="*/ 315232206 w 24"/>
                <a:gd name="T63" fmla="*/ 918185407 h 46"/>
                <a:gd name="T64" fmla="*/ 670415174 w 24"/>
                <a:gd name="T65" fmla="*/ 297152988 h 46"/>
                <a:gd name="T66" fmla="*/ 1298103107 w 24"/>
                <a:gd name="T67" fmla="*/ 0 h 46"/>
                <a:gd name="T68" fmla="*/ 1631153295 w 24"/>
                <a:gd name="T69" fmla="*/ 0 h 46"/>
                <a:gd name="T70" fmla="*/ 1631153295 w 24"/>
                <a:gd name="T71" fmla="*/ 0 h 46"/>
                <a:gd name="T72" fmla="*/ 2147483647 w 24"/>
                <a:gd name="T73" fmla="*/ 0 h 46"/>
                <a:gd name="T74" fmla="*/ 2147483647 w 24"/>
                <a:gd name="T75" fmla="*/ 630396382 h 46"/>
                <a:gd name="T76" fmla="*/ 2147483647 w 24"/>
                <a:gd name="T77" fmla="*/ 630396382 h 46"/>
                <a:gd name="T78" fmla="*/ 2147483647 w 24"/>
                <a:gd name="T79" fmla="*/ 0 h 46"/>
                <a:gd name="T80" fmla="*/ 1893065958 w 24"/>
                <a:gd name="T81" fmla="*/ 630396382 h 46"/>
                <a:gd name="T82" fmla="*/ 1893065958 w 24"/>
                <a:gd name="T83" fmla="*/ 630396382 h 46"/>
                <a:gd name="T84" fmla="*/ 1298103107 w 24"/>
                <a:gd name="T85" fmla="*/ 630396382 h 46"/>
                <a:gd name="T86" fmla="*/ 977688383 w 24"/>
                <a:gd name="T87" fmla="*/ 1172753069 h 46"/>
                <a:gd name="T88" fmla="*/ 977688383 w 24"/>
                <a:gd name="T89" fmla="*/ 2147483647 h 46"/>
                <a:gd name="T90" fmla="*/ 977688383 w 24"/>
                <a:gd name="T91" fmla="*/ 2147483647 h 46"/>
                <a:gd name="T92" fmla="*/ 977688383 w 24"/>
                <a:gd name="T93" fmla="*/ 2147483647 h 46"/>
                <a:gd name="T94" fmla="*/ 1298103107 w 24"/>
                <a:gd name="T95" fmla="*/ 2147483647 h 46"/>
                <a:gd name="T96" fmla="*/ 1631153295 w 24"/>
                <a:gd name="T97" fmla="*/ 2147483647 h 46"/>
                <a:gd name="T98" fmla="*/ 1893065958 w 24"/>
                <a:gd name="T99" fmla="*/ 2147483647 h 46"/>
                <a:gd name="T100" fmla="*/ 1893065958 w 24"/>
                <a:gd name="T101" fmla="*/ 2147483647 h 46"/>
                <a:gd name="T102" fmla="*/ 2147483647 w 24"/>
                <a:gd name="T103" fmla="*/ 2147483647 h 46"/>
                <a:gd name="T104" fmla="*/ 2147483647 w 24"/>
                <a:gd name="T105" fmla="*/ 2147483647 h 46"/>
                <a:gd name="T106" fmla="*/ 2147483647 w 24"/>
                <a:gd name="T107" fmla="*/ 2147483647 h 46"/>
                <a:gd name="T108" fmla="*/ 2147483647 w 24"/>
                <a:gd name="T109" fmla="*/ 2147483647 h 46"/>
                <a:gd name="T110" fmla="*/ 2147483647 w 24"/>
                <a:gd name="T111" fmla="*/ 1172753069 h 46"/>
                <a:gd name="T112" fmla="*/ 2147483647 w 24"/>
                <a:gd name="T113" fmla="*/ 918185407 h 46"/>
                <a:gd name="T114" fmla="*/ 1893065958 w 24"/>
                <a:gd name="T115" fmla="*/ 630396382 h 46"/>
                <a:gd name="T116" fmla="*/ 1893065958 w 24"/>
                <a:gd name="T117" fmla="*/ 630396382 h 4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
                <a:gd name="T178" fmla="*/ 0 h 46"/>
                <a:gd name="T179" fmla="*/ 24 w 24"/>
                <a:gd name="T180" fmla="*/ 46 h 4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 h="46">
                  <a:moveTo>
                    <a:pt x="18" y="0"/>
                  </a:moveTo>
                  <a:lnTo>
                    <a:pt x="24" y="0"/>
                  </a:lnTo>
                  <a:lnTo>
                    <a:pt x="24" y="38"/>
                  </a:lnTo>
                  <a:lnTo>
                    <a:pt x="24" y="42"/>
                  </a:lnTo>
                  <a:lnTo>
                    <a:pt x="20" y="46"/>
                  </a:lnTo>
                  <a:lnTo>
                    <a:pt x="16" y="46"/>
                  </a:lnTo>
                  <a:lnTo>
                    <a:pt x="12" y="46"/>
                  </a:lnTo>
                  <a:lnTo>
                    <a:pt x="8" y="46"/>
                  </a:lnTo>
                  <a:lnTo>
                    <a:pt x="4" y="44"/>
                  </a:lnTo>
                  <a:lnTo>
                    <a:pt x="2" y="42"/>
                  </a:lnTo>
                  <a:lnTo>
                    <a:pt x="2" y="38"/>
                  </a:lnTo>
                  <a:lnTo>
                    <a:pt x="8" y="38"/>
                  </a:lnTo>
                  <a:lnTo>
                    <a:pt x="10" y="42"/>
                  </a:lnTo>
                  <a:lnTo>
                    <a:pt x="12" y="42"/>
                  </a:lnTo>
                  <a:lnTo>
                    <a:pt x="18" y="42"/>
                  </a:lnTo>
                  <a:lnTo>
                    <a:pt x="18" y="36"/>
                  </a:lnTo>
                  <a:lnTo>
                    <a:pt x="18" y="30"/>
                  </a:lnTo>
                  <a:lnTo>
                    <a:pt x="16" y="32"/>
                  </a:lnTo>
                  <a:lnTo>
                    <a:pt x="12" y="34"/>
                  </a:lnTo>
                  <a:lnTo>
                    <a:pt x="6" y="32"/>
                  </a:lnTo>
                  <a:lnTo>
                    <a:pt x="2" y="28"/>
                  </a:lnTo>
                  <a:lnTo>
                    <a:pt x="0" y="22"/>
                  </a:lnTo>
                  <a:lnTo>
                    <a:pt x="0" y="16"/>
                  </a:lnTo>
                  <a:lnTo>
                    <a:pt x="2" y="6"/>
                  </a:lnTo>
                  <a:lnTo>
                    <a:pt x="4" y="2"/>
                  </a:lnTo>
                  <a:lnTo>
                    <a:pt x="8" y="0"/>
                  </a:lnTo>
                  <a:lnTo>
                    <a:pt x="10" y="0"/>
                  </a:lnTo>
                  <a:lnTo>
                    <a:pt x="16" y="0"/>
                  </a:lnTo>
                  <a:lnTo>
                    <a:pt x="18" y="4"/>
                  </a:lnTo>
                  <a:lnTo>
                    <a:pt x="18" y="0"/>
                  </a:lnTo>
                  <a:close/>
                  <a:moveTo>
                    <a:pt x="12" y="4"/>
                  </a:moveTo>
                  <a:lnTo>
                    <a:pt x="12" y="4"/>
                  </a:lnTo>
                  <a:lnTo>
                    <a:pt x="8" y="4"/>
                  </a:lnTo>
                  <a:lnTo>
                    <a:pt x="6" y="8"/>
                  </a:lnTo>
                  <a:lnTo>
                    <a:pt x="6" y="16"/>
                  </a:lnTo>
                  <a:lnTo>
                    <a:pt x="6" y="22"/>
                  </a:lnTo>
                  <a:lnTo>
                    <a:pt x="8" y="26"/>
                  </a:lnTo>
                  <a:lnTo>
                    <a:pt x="10" y="28"/>
                  </a:lnTo>
                  <a:lnTo>
                    <a:pt x="12" y="30"/>
                  </a:lnTo>
                  <a:lnTo>
                    <a:pt x="16" y="28"/>
                  </a:lnTo>
                  <a:lnTo>
                    <a:pt x="18" y="24"/>
                  </a:lnTo>
                  <a:lnTo>
                    <a:pt x="20" y="16"/>
                  </a:lnTo>
                  <a:lnTo>
                    <a:pt x="18" y="8"/>
                  </a:lnTo>
                  <a:lnTo>
                    <a:pt x="16" y="6"/>
                  </a:lnTo>
                  <a:lnTo>
                    <a:pt x="12" y="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17" name="Freeform 153"/>
            <p:cNvSpPr>
              <a:spLocks noEditPoints="1"/>
            </p:cNvSpPr>
            <p:nvPr/>
          </p:nvSpPr>
          <p:spPr bwMode="gray">
            <a:xfrm>
              <a:off x="4318" y="348"/>
              <a:ext cx="11" cy="69"/>
            </a:xfrm>
            <a:custGeom>
              <a:avLst/>
              <a:gdLst>
                <a:gd name="T0" fmla="*/ 0 w 8"/>
                <a:gd name="T1" fmla="*/ 0 h 48"/>
                <a:gd name="T2" fmla="*/ 67303842 w 8"/>
                <a:gd name="T3" fmla="*/ 0 h 48"/>
                <a:gd name="T4" fmla="*/ 67303842 w 8"/>
                <a:gd name="T5" fmla="*/ 483473278 h 48"/>
                <a:gd name="T6" fmla="*/ 0 w 8"/>
                <a:gd name="T7" fmla="*/ 483473278 h 48"/>
                <a:gd name="T8" fmla="*/ 0 w 8"/>
                <a:gd name="T9" fmla="*/ 0 h 48"/>
                <a:gd name="T10" fmla="*/ 48794723 w 8"/>
                <a:gd name="T11" fmla="*/ 2147483647 h 48"/>
                <a:gd name="T12" fmla="*/ 18770045 w 8"/>
                <a:gd name="T13" fmla="*/ 2147483647 h 48"/>
                <a:gd name="T14" fmla="*/ 18770045 w 8"/>
                <a:gd name="T15" fmla="*/ 1065538141 h 48"/>
                <a:gd name="T16" fmla="*/ 48794723 w 8"/>
                <a:gd name="T17" fmla="*/ 1065538141 h 48"/>
                <a:gd name="T18" fmla="*/ 48794723 w 8"/>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48"/>
                <a:gd name="T32" fmla="*/ 8 w 8"/>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48">
                  <a:moveTo>
                    <a:pt x="0" y="0"/>
                  </a:moveTo>
                  <a:lnTo>
                    <a:pt x="8" y="0"/>
                  </a:lnTo>
                  <a:lnTo>
                    <a:pt x="8" y="6"/>
                  </a:lnTo>
                  <a:lnTo>
                    <a:pt x="0" y="6"/>
                  </a:lnTo>
                  <a:lnTo>
                    <a:pt x="0" y="0"/>
                  </a:lnTo>
                  <a:close/>
                  <a:moveTo>
                    <a:pt x="6" y="48"/>
                  </a:moveTo>
                  <a:lnTo>
                    <a:pt x="2" y="48"/>
                  </a:lnTo>
                  <a:lnTo>
                    <a:pt x="2" y="14"/>
                  </a:lnTo>
                  <a:lnTo>
                    <a:pt x="6" y="14"/>
                  </a:lnTo>
                  <a:lnTo>
                    <a:pt x="6"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18" name="Freeform 154"/>
            <p:cNvSpPr>
              <a:spLocks/>
            </p:cNvSpPr>
            <p:nvPr/>
          </p:nvSpPr>
          <p:spPr bwMode="gray">
            <a:xfrm>
              <a:off x="4338" y="368"/>
              <a:ext cx="38" cy="49"/>
            </a:xfrm>
            <a:custGeom>
              <a:avLst/>
              <a:gdLst>
                <a:gd name="T0" fmla="*/ 2147483647 w 26"/>
                <a:gd name="T1" fmla="*/ 2147483647 h 34"/>
                <a:gd name="T2" fmla="*/ 2147483647 w 26"/>
                <a:gd name="T3" fmla="*/ 849045793 h 34"/>
                <a:gd name="T4" fmla="*/ 2147483647 w 26"/>
                <a:gd name="T5" fmla="*/ 849045793 h 34"/>
                <a:gd name="T6" fmla="*/ 2147483647 w 26"/>
                <a:gd name="T7" fmla="*/ 545000584 h 34"/>
                <a:gd name="T8" fmla="*/ 2147483647 w 26"/>
                <a:gd name="T9" fmla="*/ 378163891 h 34"/>
                <a:gd name="T10" fmla="*/ 2147483647 w 26"/>
                <a:gd name="T11" fmla="*/ 378163891 h 34"/>
                <a:gd name="T12" fmla="*/ 2147483647 w 26"/>
                <a:gd name="T13" fmla="*/ 378163891 h 34"/>
                <a:gd name="T14" fmla="*/ 1807737995 w 26"/>
                <a:gd name="T15" fmla="*/ 378163891 h 34"/>
                <a:gd name="T16" fmla="*/ 1463731696 w 26"/>
                <a:gd name="T17" fmla="*/ 545000584 h 34"/>
                <a:gd name="T18" fmla="*/ 1078904850 w 26"/>
                <a:gd name="T19" fmla="*/ 1223623485 h 34"/>
                <a:gd name="T20" fmla="*/ 1078904850 w 26"/>
                <a:gd name="T21" fmla="*/ 2147483647 h 34"/>
                <a:gd name="T22" fmla="*/ 0 w 26"/>
                <a:gd name="T23" fmla="*/ 2147483647 h 34"/>
                <a:gd name="T24" fmla="*/ 0 w 26"/>
                <a:gd name="T25" fmla="*/ 545000584 h 34"/>
                <a:gd name="T26" fmla="*/ 0 w 26"/>
                <a:gd name="T27" fmla="*/ 545000584 h 34"/>
                <a:gd name="T28" fmla="*/ 0 w 26"/>
                <a:gd name="T29" fmla="*/ 0 h 34"/>
                <a:gd name="T30" fmla="*/ 1078904850 w 26"/>
                <a:gd name="T31" fmla="*/ 0 h 34"/>
                <a:gd name="T32" fmla="*/ 1078904850 w 26"/>
                <a:gd name="T33" fmla="*/ 378163891 h 34"/>
                <a:gd name="T34" fmla="*/ 1078904850 w 26"/>
                <a:gd name="T35" fmla="*/ 378163891 h 34"/>
                <a:gd name="T36" fmla="*/ 1078904850 w 26"/>
                <a:gd name="T37" fmla="*/ 378163891 h 34"/>
                <a:gd name="T38" fmla="*/ 1807737995 w 26"/>
                <a:gd name="T39" fmla="*/ 0 h 34"/>
                <a:gd name="T40" fmla="*/ 2147483647 w 26"/>
                <a:gd name="T41" fmla="*/ 0 h 34"/>
                <a:gd name="T42" fmla="*/ 2147483647 w 26"/>
                <a:gd name="T43" fmla="*/ 0 h 34"/>
                <a:gd name="T44" fmla="*/ 2147483647 w 26"/>
                <a:gd name="T45" fmla="*/ 0 h 34"/>
                <a:gd name="T46" fmla="*/ 2147483647 w 26"/>
                <a:gd name="T47" fmla="*/ 182075110 h 34"/>
                <a:gd name="T48" fmla="*/ 2147483647 w 26"/>
                <a:gd name="T49" fmla="*/ 545000584 h 34"/>
                <a:gd name="T50" fmla="*/ 2147483647 w 26"/>
                <a:gd name="T51" fmla="*/ 849045793 h 34"/>
                <a:gd name="T52" fmla="*/ 2147483647 w 26"/>
                <a:gd name="T53" fmla="*/ 2147483647 h 34"/>
                <a:gd name="T54" fmla="*/ 2147483647 w 26"/>
                <a:gd name="T55" fmla="*/ 2147483647 h 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
                <a:gd name="T85" fmla="*/ 0 h 34"/>
                <a:gd name="T86" fmla="*/ 26 w 26"/>
                <a:gd name="T87" fmla="*/ 34 h 3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 h="34">
                  <a:moveTo>
                    <a:pt x="20" y="34"/>
                  </a:moveTo>
                  <a:lnTo>
                    <a:pt x="20" y="10"/>
                  </a:lnTo>
                  <a:lnTo>
                    <a:pt x="18" y="6"/>
                  </a:lnTo>
                  <a:lnTo>
                    <a:pt x="16" y="4"/>
                  </a:lnTo>
                  <a:lnTo>
                    <a:pt x="14" y="4"/>
                  </a:lnTo>
                  <a:lnTo>
                    <a:pt x="10" y="4"/>
                  </a:lnTo>
                  <a:lnTo>
                    <a:pt x="8" y="6"/>
                  </a:lnTo>
                  <a:lnTo>
                    <a:pt x="6" y="14"/>
                  </a:lnTo>
                  <a:lnTo>
                    <a:pt x="6" y="34"/>
                  </a:lnTo>
                  <a:lnTo>
                    <a:pt x="0" y="34"/>
                  </a:lnTo>
                  <a:lnTo>
                    <a:pt x="0" y="6"/>
                  </a:lnTo>
                  <a:lnTo>
                    <a:pt x="0" y="0"/>
                  </a:lnTo>
                  <a:lnTo>
                    <a:pt x="6" y="0"/>
                  </a:lnTo>
                  <a:lnTo>
                    <a:pt x="6" y="4"/>
                  </a:lnTo>
                  <a:lnTo>
                    <a:pt x="10" y="0"/>
                  </a:lnTo>
                  <a:lnTo>
                    <a:pt x="16" y="0"/>
                  </a:lnTo>
                  <a:lnTo>
                    <a:pt x="20" y="0"/>
                  </a:lnTo>
                  <a:lnTo>
                    <a:pt x="24" y="2"/>
                  </a:lnTo>
                  <a:lnTo>
                    <a:pt x="24" y="6"/>
                  </a:lnTo>
                  <a:lnTo>
                    <a:pt x="26" y="10"/>
                  </a:lnTo>
                  <a:lnTo>
                    <a:pt x="26" y="34"/>
                  </a:lnTo>
                  <a:lnTo>
                    <a:pt x="20" y="3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19" name="Freeform 155"/>
            <p:cNvSpPr>
              <a:spLocks noEditPoints="1"/>
            </p:cNvSpPr>
            <p:nvPr/>
          </p:nvSpPr>
          <p:spPr bwMode="gray">
            <a:xfrm>
              <a:off x="4384" y="368"/>
              <a:ext cx="38" cy="49"/>
            </a:xfrm>
            <a:custGeom>
              <a:avLst/>
              <a:gdLst>
                <a:gd name="T0" fmla="*/ 1078904850 w 26"/>
                <a:gd name="T1" fmla="*/ 1531415475 h 34"/>
                <a:gd name="T2" fmla="*/ 1078904850 w 26"/>
                <a:gd name="T3" fmla="*/ 1531415475 h 34"/>
                <a:gd name="T4" fmla="*/ 1463731696 w 26"/>
                <a:gd name="T5" fmla="*/ 2078341377 h 34"/>
                <a:gd name="T6" fmla="*/ 1463731696 w 26"/>
                <a:gd name="T7" fmla="*/ 2147483647 h 34"/>
                <a:gd name="T8" fmla="*/ 1807737995 w 26"/>
                <a:gd name="T9" fmla="*/ 2147483647 h 34"/>
                <a:gd name="T10" fmla="*/ 2147483647 w 26"/>
                <a:gd name="T11" fmla="*/ 2147483647 h 34"/>
                <a:gd name="T12" fmla="*/ 2147483647 w 26"/>
                <a:gd name="T13" fmla="*/ 2147483647 h 34"/>
                <a:gd name="T14" fmla="*/ 2147483647 w 26"/>
                <a:gd name="T15" fmla="*/ 2147483647 h 34"/>
                <a:gd name="T16" fmla="*/ 2147483647 w 26"/>
                <a:gd name="T17" fmla="*/ 2078341377 h 34"/>
                <a:gd name="T18" fmla="*/ 2147483647 w 26"/>
                <a:gd name="T19" fmla="*/ 2078341377 h 34"/>
                <a:gd name="T20" fmla="*/ 2147483647 w 26"/>
                <a:gd name="T21" fmla="*/ 2078341377 h 34"/>
                <a:gd name="T22" fmla="*/ 2147483647 w 26"/>
                <a:gd name="T23" fmla="*/ 2147483647 h 34"/>
                <a:gd name="T24" fmla="*/ 2147483647 w 26"/>
                <a:gd name="T25" fmla="*/ 2147483647 h 34"/>
                <a:gd name="T26" fmla="*/ 2147483647 w 26"/>
                <a:gd name="T27" fmla="*/ 2147483647 h 34"/>
                <a:gd name="T28" fmla="*/ 2147483647 w 26"/>
                <a:gd name="T29" fmla="*/ 2147483647 h 34"/>
                <a:gd name="T30" fmla="*/ 2147483647 w 26"/>
                <a:gd name="T31" fmla="*/ 2147483647 h 34"/>
                <a:gd name="T32" fmla="*/ 1463731696 w 26"/>
                <a:gd name="T33" fmla="*/ 2147483647 h 34"/>
                <a:gd name="T34" fmla="*/ 738196903 w 26"/>
                <a:gd name="T35" fmla="*/ 2147483647 h 34"/>
                <a:gd name="T36" fmla="*/ 345583264 w 26"/>
                <a:gd name="T37" fmla="*/ 2147483647 h 34"/>
                <a:gd name="T38" fmla="*/ 0 w 26"/>
                <a:gd name="T39" fmla="*/ 1531415475 h 34"/>
                <a:gd name="T40" fmla="*/ 0 w 26"/>
                <a:gd name="T41" fmla="*/ 1531415475 h 34"/>
                <a:gd name="T42" fmla="*/ 345583264 w 26"/>
                <a:gd name="T43" fmla="*/ 849045793 h 34"/>
                <a:gd name="T44" fmla="*/ 345583264 w 26"/>
                <a:gd name="T45" fmla="*/ 378163891 h 34"/>
                <a:gd name="T46" fmla="*/ 1078904850 w 26"/>
                <a:gd name="T47" fmla="*/ 0 h 34"/>
                <a:gd name="T48" fmla="*/ 2147483647 w 26"/>
                <a:gd name="T49" fmla="*/ 0 h 34"/>
                <a:gd name="T50" fmla="*/ 2147483647 w 26"/>
                <a:gd name="T51" fmla="*/ 0 h 34"/>
                <a:gd name="T52" fmla="*/ 2147483647 w 26"/>
                <a:gd name="T53" fmla="*/ 0 h 34"/>
                <a:gd name="T54" fmla="*/ 2147483647 w 26"/>
                <a:gd name="T55" fmla="*/ 378163891 h 34"/>
                <a:gd name="T56" fmla="*/ 2147483647 w 26"/>
                <a:gd name="T57" fmla="*/ 723385776 h 34"/>
                <a:gd name="T58" fmla="*/ 2147483647 w 26"/>
                <a:gd name="T59" fmla="*/ 1376263236 h 34"/>
                <a:gd name="T60" fmla="*/ 2147483647 w 26"/>
                <a:gd name="T61" fmla="*/ 1531415475 h 34"/>
                <a:gd name="T62" fmla="*/ 1078904850 w 26"/>
                <a:gd name="T63" fmla="*/ 1531415475 h 34"/>
                <a:gd name="T64" fmla="*/ 2147483647 w 26"/>
                <a:gd name="T65" fmla="*/ 1223623485 h 34"/>
                <a:gd name="T66" fmla="*/ 2147483647 w 26"/>
                <a:gd name="T67" fmla="*/ 1223623485 h 34"/>
                <a:gd name="T68" fmla="*/ 2147483647 w 26"/>
                <a:gd name="T69" fmla="*/ 723385776 h 34"/>
                <a:gd name="T70" fmla="*/ 2147483647 w 26"/>
                <a:gd name="T71" fmla="*/ 545000584 h 34"/>
                <a:gd name="T72" fmla="*/ 2147483647 w 26"/>
                <a:gd name="T73" fmla="*/ 378163891 h 34"/>
                <a:gd name="T74" fmla="*/ 2147483647 w 26"/>
                <a:gd name="T75" fmla="*/ 378163891 h 34"/>
                <a:gd name="T76" fmla="*/ 2147483647 w 26"/>
                <a:gd name="T77" fmla="*/ 378163891 h 34"/>
                <a:gd name="T78" fmla="*/ 1807737995 w 26"/>
                <a:gd name="T79" fmla="*/ 378163891 h 34"/>
                <a:gd name="T80" fmla="*/ 1463731696 w 26"/>
                <a:gd name="T81" fmla="*/ 545000584 h 34"/>
                <a:gd name="T82" fmla="*/ 1463731696 w 26"/>
                <a:gd name="T83" fmla="*/ 723385776 h 34"/>
                <a:gd name="T84" fmla="*/ 1078904850 w 26"/>
                <a:gd name="T85" fmla="*/ 1223623485 h 34"/>
                <a:gd name="T86" fmla="*/ 2147483647 w 26"/>
                <a:gd name="T87" fmla="*/ 1223623485 h 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6"/>
                <a:gd name="T133" fmla="*/ 0 h 34"/>
                <a:gd name="T134" fmla="*/ 26 w 26"/>
                <a:gd name="T135" fmla="*/ 34 h 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6" h="34">
                  <a:moveTo>
                    <a:pt x="6" y="18"/>
                  </a:moveTo>
                  <a:lnTo>
                    <a:pt x="6" y="18"/>
                  </a:lnTo>
                  <a:lnTo>
                    <a:pt x="8" y="24"/>
                  </a:lnTo>
                  <a:lnTo>
                    <a:pt x="8" y="28"/>
                  </a:lnTo>
                  <a:lnTo>
                    <a:pt x="10" y="30"/>
                  </a:lnTo>
                  <a:lnTo>
                    <a:pt x="14" y="30"/>
                  </a:lnTo>
                  <a:lnTo>
                    <a:pt x="18" y="28"/>
                  </a:lnTo>
                  <a:lnTo>
                    <a:pt x="20" y="24"/>
                  </a:lnTo>
                  <a:lnTo>
                    <a:pt x="26" y="24"/>
                  </a:lnTo>
                  <a:lnTo>
                    <a:pt x="24" y="28"/>
                  </a:lnTo>
                  <a:lnTo>
                    <a:pt x="22" y="32"/>
                  </a:lnTo>
                  <a:lnTo>
                    <a:pt x="18" y="34"/>
                  </a:lnTo>
                  <a:lnTo>
                    <a:pt x="14" y="34"/>
                  </a:lnTo>
                  <a:lnTo>
                    <a:pt x="8" y="34"/>
                  </a:lnTo>
                  <a:lnTo>
                    <a:pt x="4" y="32"/>
                  </a:lnTo>
                  <a:lnTo>
                    <a:pt x="2" y="26"/>
                  </a:lnTo>
                  <a:lnTo>
                    <a:pt x="0" y="18"/>
                  </a:lnTo>
                  <a:lnTo>
                    <a:pt x="2" y="10"/>
                  </a:lnTo>
                  <a:lnTo>
                    <a:pt x="2" y="4"/>
                  </a:lnTo>
                  <a:lnTo>
                    <a:pt x="6" y="0"/>
                  </a:lnTo>
                  <a:lnTo>
                    <a:pt x="14" y="0"/>
                  </a:lnTo>
                  <a:lnTo>
                    <a:pt x="20" y="0"/>
                  </a:lnTo>
                  <a:lnTo>
                    <a:pt x="24" y="4"/>
                  </a:lnTo>
                  <a:lnTo>
                    <a:pt x="26" y="8"/>
                  </a:lnTo>
                  <a:lnTo>
                    <a:pt x="26" y="16"/>
                  </a:lnTo>
                  <a:lnTo>
                    <a:pt x="26" y="18"/>
                  </a:lnTo>
                  <a:lnTo>
                    <a:pt x="6" y="18"/>
                  </a:lnTo>
                  <a:close/>
                  <a:moveTo>
                    <a:pt x="20" y="14"/>
                  </a:moveTo>
                  <a:lnTo>
                    <a:pt x="20" y="14"/>
                  </a:lnTo>
                  <a:lnTo>
                    <a:pt x="20" y="8"/>
                  </a:lnTo>
                  <a:lnTo>
                    <a:pt x="18" y="6"/>
                  </a:lnTo>
                  <a:lnTo>
                    <a:pt x="16" y="4"/>
                  </a:lnTo>
                  <a:lnTo>
                    <a:pt x="14" y="4"/>
                  </a:lnTo>
                  <a:lnTo>
                    <a:pt x="10" y="4"/>
                  </a:lnTo>
                  <a:lnTo>
                    <a:pt x="8" y="6"/>
                  </a:lnTo>
                  <a:lnTo>
                    <a:pt x="8" y="8"/>
                  </a:lnTo>
                  <a:lnTo>
                    <a:pt x="6" y="14"/>
                  </a:lnTo>
                  <a:lnTo>
                    <a:pt x="20" y="1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20" name="Freeform 156"/>
            <p:cNvSpPr>
              <a:spLocks noEditPoints="1"/>
            </p:cNvSpPr>
            <p:nvPr/>
          </p:nvSpPr>
          <p:spPr bwMode="gray">
            <a:xfrm>
              <a:off x="4434" y="368"/>
              <a:ext cx="35" cy="49"/>
            </a:xfrm>
            <a:custGeom>
              <a:avLst/>
              <a:gdLst>
                <a:gd name="T0" fmla="*/ 977688383 w 24"/>
                <a:gd name="T1" fmla="*/ 1531415475 h 34"/>
                <a:gd name="T2" fmla="*/ 977688383 w 24"/>
                <a:gd name="T3" fmla="*/ 1531415475 h 34"/>
                <a:gd name="T4" fmla="*/ 977688383 w 24"/>
                <a:gd name="T5" fmla="*/ 2078341377 h 34"/>
                <a:gd name="T6" fmla="*/ 1298103107 w 24"/>
                <a:gd name="T7" fmla="*/ 2147483647 h 34"/>
                <a:gd name="T8" fmla="*/ 1631153295 w 24"/>
                <a:gd name="T9" fmla="*/ 2147483647 h 34"/>
                <a:gd name="T10" fmla="*/ 1893065958 w 24"/>
                <a:gd name="T11" fmla="*/ 2147483647 h 34"/>
                <a:gd name="T12" fmla="*/ 1893065958 w 24"/>
                <a:gd name="T13" fmla="*/ 2147483647 h 34"/>
                <a:gd name="T14" fmla="*/ 2147483647 w 24"/>
                <a:gd name="T15" fmla="*/ 2147483647 h 34"/>
                <a:gd name="T16" fmla="*/ 2147483647 w 24"/>
                <a:gd name="T17" fmla="*/ 2078341377 h 34"/>
                <a:gd name="T18" fmla="*/ 2147483647 w 24"/>
                <a:gd name="T19" fmla="*/ 2078341377 h 34"/>
                <a:gd name="T20" fmla="*/ 2147483647 w 24"/>
                <a:gd name="T21" fmla="*/ 2078341377 h 34"/>
                <a:gd name="T22" fmla="*/ 2147483647 w 24"/>
                <a:gd name="T23" fmla="*/ 2147483647 h 34"/>
                <a:gd name="T24" fmla="*/ 2147483647 w 24"/>
                <a:gd name="T25" fmla="*/ 2147483647 h 34"/>
                <a:gd name="T26" fmla="*/ 2147483647 w 24"/>
                <a:gd name="T27" fmla="*/ 2147483647 h 34"/>
                <a:gd name="T28" fmla="*/ 1893065958 w 24"/>
                <a:gd name="T29" fmla="*/ 2147483647 h 34"/>
                <a:gd name="T30" fmla="*/ 1893065958 w 24"/>
                <a:gd name="T31" fmla="*/ 2147483647 h 34"/>
                <a:gd name="T32" fmla="*/ 1298103107 w 24"/>
                <a:gd name="T33" fmla="*/ 2147483647 h 34"/>
                <a:gd name="T34" fmla="*/ 670415174 w 24"/>
                <a:gd name="T35" fmla="*/ 2147483647 h 34"/>
                <a:gd name="T36" fmla="*/ 0 w 24"/>
                <a:gd name="T37" fmla="*/ 2147483647 h 34"/>
                <a:gd name="T38" fmla="*/ 0 w 24"/>
                <a:gd name="T39" fmla="*/ 1531415475 h 34"/>
                <a:gd name="T40" fmla="*/ 0 w 24"/>
                <a:gd name="T41" fmla="*/ 1531415475 h 34"/>
                <a:gd name="T42" fmla="*/ 0 w 24"/>
                <a:gd name="T43" fmla="*/ 849045793 h 34"/>
                <a:gd name="T44" fmla="*/ 315232206 w 24"/>
                <a:gd name="T45" fmla="*/ 378163891 h 34"/>
                <a:gd name="T46" fmla="*/ 977688383 w 24"/>
                <a:gd name="T47" fmla="*/ 0 h 34"/>
                <a:gd name="T48" fmla="*/ 1893065958 w 24"/>
                <a:gd name="T49" fmla="*/ 0 h 34"/>
                <a:gd name="T50" fmla="*/ 1893065958 w 24"/>
                <a:gd name="T51" fmla="*/ 0 h 34"/>
                <a:gd name="T52" fmla="*/ 2147483647 w 24"/>
                <a:gd name="T53" fmla="*/ 0 h 34"/>
                <a:gd name="T54" fmla="*/ 2147483647 w 24"/>
                <a:gd name="T55" fmla="*/ 378163891 h 34"/>
                <a:gd name="T56" fmla="*/ 2147483647 w 24"/>
                <a:gd name="T57" fmla="*/ 723385776 h 34"/>
                <a:gd name="T58" fmla="*/ 2147483647 w 24"/>
                <a:gd name="T59" fmla="*/ 1376263236 h 34"/>
                <a:gd name="T60" fmla="*/ 2147483647 w 24"/>
                <a:gd name="T61" fmla="*/ 1531415475 h 34"/>
                <a:gd name="T62" fmla="*/ 977688383 w 24"/>
                <a:gd name="T63" fmla="*/ 1531415475 h 34"/>
                <a:gd name="T64" fmla="*/ 2147483647 w 24"/>
                <a:gd name="T65" fmla="*/ 1223623485 h 34"/>
                <a:gd name="T66" fmla="*/ 2147483647 w 24"/>
                <a:gd name="T67" fmla="*/ 1223623485 h 34"/>
                <a:gd name="T68" fmla="*/ 2147483647 w 24"/>
                <a:gd name="T69" fmla="*/ 723385776 h 34"/>
                <a:gd name="T70" fmla="*/ 2147483647 w 24"/>
                <a:gd name="T71" fmla="*/ 545000584 h 34"/>
                <a:gd name="T72" fmla="*/ 2110571382 w 24"/>
                <a:gd name="T73" fmla="*/ 378163891 h 34"/>
                <a:gd name="T74" fmla="*/ 1893065958 w 24"/>
                <a:gd name="T75" fmla="*/ 378163891 h 34"/>
                <a:gd name="T76" fmla="*/ 1893065958 w 24"/>
                <a:gd name="T77" fmla="*/ 378163891 h 34"/>
                <a:gd name="T78" fmla="*/ 1631153295 w 24"/>
                <a:gd name="T79" fmla="*/ 378163891 h 34"/>
                <a:gd name="T80" fmla="*/ 1298103107 w 24"/>
                <a:gd name="T81" fmla="*/ 545000584 h 34"/>
                <a:gd name="T82" fmla="*/ 977688383 w 24"/>
                <a:gd name="T83" fmla="*/ 723385776 h 34"/>
                <a:gd name="T84" fmla="*/ 977688383 w 24"/>
                <a:gd name="T85" fmla="*/ 1223623485 h 34"/>
                <a:gd name="T86" fmla="*/ 2147483647 w 24"/>
                <a:gd name="T87" fmla="*/ 1223623485 h 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
                <a:gd name="T133" fmla="*/ 0 h 34"/>
                <a:gd name="T134" fmla="*/ 24 w 24"/>
                <a:gd name="T135" fmla="*/ 34 h 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 h="34">
                  <a:moveTo>
                    <a:pt x="6" y="18"/>
                  </a:moveTo>
                  <a:lnTo>
                    <a:pt x="6" y="18"/>
                  </a:lnTo>
                  <a:lnTo>
                    <a:pt x="6" y="24"/>
                  </a:lnTo>
                  <a:lnTo>
                    <a:pt x="8" y="28"/>
                  </a:lnTo>
                  <a:lnTo>
                    <a:pt x="10" y="30"/>
                  </a:lnTo>
                  <a:lnTo>
                    <a:pt x="12" y="30"/>
                  </a:lnTo>
                  <a:lnTo>
                    <a:pt x="16" y="28"/>
                  </a:lnTo>
                  <a:lnTo>
                    <a:pt x="18" y="24"/>
                  </a:lnTo>
                  <a:lnTo>
                    <a:pt x="24" y="24"/>
                  </a:lnTo>
                  <a:lnTo>
                    <a:pt x="24" y="28"/>
                  </a:lnTo>
                  <a:lnTo>
                    <a:pt x="22" y="32"/>
                  </a:lnTo>
                  <a:lnTo>
                    <a:pt x="18" y="34"/>
                  </a:lnTo>
                  <a:lnTo>
                    <a:pt x="12" y="34"/>
                  </a:lnTo>
                  <a:lnTo>
                    <a:pt x="8" y="34"/>
                  </a:lnTo>
                  <a:lnTo>
                    <a:pt x="4" y="32"/>
                  </a:lnTo>
                  <a:lnTo>
                    <a:pt x="0" y="26"/>
                  </a:lnTo>
                  <a:lnTo>
                    <a:pt x="0" y="18"/>
                  </a:lnTo>
                  <a:lnTo>
                    <a:pt x="0" y="10"/>
                  </a:lnTo>
                  <a:lnTo>
                    <a:pt x="2" y="4"/>
                  </a:lnTo>
                  <a:lnTo>
                    <a:pt x="6" y="0"/>
                  </a:lnTo>
                  <a:lnTo>
                    <a:pt x="12" y="0"/>
                  </a:lnTo>
                  <a:lnTo>
                    <a:pt x="18" y="0"/>
                  </a:lnTo>
                  <a:lnTo>
                    <a:pt x="22" y="4"/>
                  </a:lnTo>
                  <a:lnTo>
                    <a:pt x="24" y="8"/>
                  </a:lnTo>
                  <a:lnTo>
                    <a:pt x="24" y="16"/>
                  </a:lnTo>
                  <a:lnTo>
                    <a:pt x="24" y="18"/>
                  </a:lnTo>
                  <a:lnTo>
                    <a:pt x="6" y="18"/>
                  </a:lnTo>
                  <a:close/>
                  <a:moveTo>
                    <a:pt x="18" y="14"/>
                  </a:moveTo>
                  <a:lnTo>
                    <a:pt x="18" y="14"/>
                  </a:lnTo>
                  <a:lnTo>
                    <a:pt x="18" y="8"/>
                  </a:lnTo>
                  <a:lnTo>
                    <a:pt x="16" y="6"/>
                  </a:lnTo>
                  <a:lnTo>
                    <a:pt x="14" y="4"/>
                  </a:lnTo>
                  <a:lnTo>
                    <a:pt x="12" y="4"/>
                  </a:lnTo>
                  <a:lnTo>
                    <a:pt x="10" y="4"/>
                  </a:lnTo>
                  <a:lnTo>
                    <a:pt x="8" y="6"/>
                  </a:lnTo>
                  <a:lnTo>
                    <a:pt x="6" y="8"/>
                  </a:lnTo>
                  <a:lnTo>
                    <a:pt x="6" y="14"/>
                  </a:lnTo>
                  <a:lnTo>
                    <a:pt x="18" y="1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21" name="Freeform 157"/>
            <p:cNvSpPr>
              <a:spLocks/>
            </p:cNvSpPr>
            <p:nvPr/>
          </p:nvSpPr>
          <p:spPr bwMode="gray">
            <a:xfrm>
              <a:off x="4481" y="368"/>
              <a:ext cx="23" cy="49"/>
            </a:xfrm>
            <a:custGeom>
              <a:avLst/>
              <a:gdLst>
                <a:gd name="T0" fmla="*/ 483472465 w 16"/>
                <a:gd name="T1" fmla="*/ 378163891 h 34"/>
                <a:gd name="T2" fmla="*/ 483472465 w 16"/>
                <a:gd name="T3" fmla="*/ 378163891 h 34"/>
                <a:gd name="T4" fmla="*/ 483472465 w 16"/>
                <a:gd name="T5" fmla="*/ 378163891 h 34"/>
                <a:gd name="T6" fmla="*/ 626519149 w 16"/>
                <a:gd name="T7" fmla="*/ 182075110 h 34"/>
                <a:gd name="T8" fmla="*/ 740858903 w 16"/>
                <a:gd name="T9" fmla="*/ 0 h 34"/>
                <a:gd name="T10" fmla="*/ 1216905868 w 16"/>
                <a:gd name="T11" fmla="*/ 0 h 34"/>
                <a:gd name="T12" fmla="*/ 1216905868 w 16"/>
                <a:gd name="T13" fmla="*/ 378163891 h 34"/>
                <a:gd name="T14" fmla="*/ 1216905868 w 16"/>
                <a:gd name="T15" fmla="*/ 378163891 h 34"/>
                <a:gd name="T16" fmla="*/ 1064984500 w 16"/>
                <a:gd name="T17" fmla="*/ 378163891 h 34"/>
                <a:gd name="T18" fmla="*/ 1064984500 w 16"/>
                <a:gd name="T19" fmla="*/ 378163891 h 34"/>
                <a:gd name="T20" fmla="*/ 740858903 w 16"/>
                <a:gd name="T21" fmla="*/ 545000584 h 34"/>
                <a:gd name="T22" fmla="*/ 626519149 w 16"/>
                <a:gd name="T23" fmla="*/ 723385776 h 34"/>
                <a:gd name="T24" fmla="*/ 483472465 w 16"/>
                <a:gd name="T25" fmla="*/ 1223623485 h 34"/>
                <a:gd name="T26" fmla="*/ 483472465 w 16"/>
                <a:gd name="T27" fmla="*/ 2147483647 h 34"/>
                <a:gd name="T28" fmla="*/ 0 w 16"/>
                <a:gd name="T29" fmla="*/ 2147483647 h 34"/>
                <a:gd name="T30" fmla="*/ 0 w 16"/>
                <a:gd name="T31" fmla="*/ 0 h 34"/>
                <a:gd name="T32" fmla="*/ 483472465 w 16"/>
                <a:gd name="T33" fmla="*/ 0 h 34"/>
                <a:gd name="T34" fmla="*/ 483472465 w 16"/>
                <a:gd name="T35" fmla="*/ 378163891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34"/>
                <a:gd name="T56" fmla="*/ 16 w 16"/>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34">
                  <a:moveTo>
                    <a:pt x="6" y="4"/>
                  </a:moveTo>
                  <a:lnTo>
                    <a:pt x="6" y="4"/>
                  </a:lnTo>
                  <a:lnTo>
                    <a:pt x="8" y="2"/>
                  </a:lnTo>
                  <a:lnTo>
                    <a:pt x="10" y="0"/>
                  </a:lnTo>
                  <a:lnTo>
                    <a:pt x="16" y="0"/>
                  </a:lnTo>
                  <a:lnTo>
                    <a:pt x="16" y="4"/>
                  </a:lnTo>
                  <a:lnTo>
                    <a:pt x="14" y="4"/>
                  </a:lnTo>
                  <a:lnTo>
                    <a:pt x="10" y="6"/>
                  </a:lnTo>
                  <a:lnTo>
                    <a:pt x="8" y="8"/>
                  </a:lnTo>
                  <a:lnTo>
                    <a:pt x="6" y="14"/>
                  </a:lnTo>
                  <a:lnTo>
                    <a:pt x="6" y="34"/>
                  </a:lnTo>
                  <a:lnTo>
                    <a:pt x="0" y="34"/>
                  </a:lnTo>
                  <a:lnTo>
                    <a:pt x="0" y="0"/>
                  </a:lnTo>
                  <a:lnTo>
                    <a:pt x="6" y="0"/>
                  </a:lnTo>
                  <a:lnTo>
                    <a:pt x="6" y="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22" name="Freeform 158"/>
            <p:cNvSpPr>
              <a:spLocks noEditPoints="1"/>
            </p:cNvSpPr>
            <p:nvPr/>
          </p:nvSpPr>
          <p:spPr bwMode="gray">
            <a:xfrm>
              <a:off x="4513" y="348"/>
              <a:ext cx="8" cy="69"/>
            </a:xfrm>
            <a:custGeom>
              <a:avLst/>
              <a:gdLst>
                <a:gd name="T0" fmla="*/ 0 w 6"/>
                <a:gd name="T1" fmla="*/ 0 h 48"/>
                <a:gd name="T2" fmla="*/ 11238498 w 6"/>
                <a:gd name="T3" fmla="*/ 0 h 48"/>
                <a:gd name="T4" fmla="*/ 11238498 w 6"/>
                <a:gd name="T5" fmla="*/ 483473278 h 48"/>
                <a:gd name="T6" fmla="*/ 0 w 6"/>
                <a:gd name="T7" fmla="*/ 483473278 h 48"/>
                <a:gd name="T8" fmla="*/ 0 w 6"/>
                <a:gd name="T9" fmla="*/ 0 h 48"/>
                <a:gd name="T10" fmla="*/ 11238498 w 6"/>
                <a:gd name="T11" fmla="*/ 2147483647 h 48"/>
                <a:gd name="T12" fmla="*/ 0 w 6"/>
                <a:gd name="T13" fmla="*/ 2147483647 h 48"/>
                <a:gd name="T14" fmla="*/ 0 w 6"/>
                <a:gd name="T15" fmla="*/ 1065538141 h 48"/>
                <a:gd name="T16" fmla="*/ 11238498 w 6"/>
                <a:gd name="T17" fmla="*/ 1065538141 h 48"/>
                <a:gd name="T18" fmla="*/ 11238498 w 6"/>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8"/>
                <a:gd name="T32" fmla="*/ 6 w 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8">
                  <a:moveTo>
                    <a:pt x="0" y="0"/>
                  </a:moveTo>
                  <a:lnTo>
                    <a:pt x="6" y="0"/>
                  </a:lnTo>
                  <a:lnTo>
                    <a:pt x="6" y="6"/>
                  </a:lnTo>
                  <a:lnTo>
                    <a:pt x="0" y="6"/>
                  </a:lnTo>
                  <a:lnTo>
                    <a:pt x="0" y="0"/>
                  </a:lnTo>
                  <a:close/>
                  <a:moveTo>
                    <a:pt x="6" y="48"/>
                  </a:moveTo>
                  <a:lnTo>
                    <a:pt x="0" y="48"/>
                  </a:lnTo>
                  <a:lnTo>
                    <a:pt x="0" y="14"/>
                  </a:lnTo>
                  <a:lnTo>
                    <a:pt x="6" y="14"/>
                  </a:lnTo>
                  <a:lnTo>
                    <a:pt x="6"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23" name="Freeform 159"/>
            <p:cNvSpPr>
              <a:spLocks/>
            </p:cNvSpPr>
            <p:nvPr/>
          </p:nvSpPr>
          <p:spPr bwMode="gray">
            <a:xfrm>
              <a:off x="4530" y="368"/>
              <a:ext cx="38" cy="49"/>
            </a:xfrm>
            <a:custGeom>
              <a:avLst/>
              <a:gdLst>
                <a:gd name="T0" fmla="*/ 2147483647 w 26"/>
                <a:gd name="T1" fmla="*/ 2147483647 h 34"/>
                <a:gd name="T2" fmla="*/ 2147483647 w 26"/>
                <a:gd name="T3" fmla="*/ 849045793 h 34"/>
                <a:gd name="T4" fmla="*/ 2147483647 w 26"/>
                <a:gd name="T5" fmla="*/ 849045793 h 34"/>
                <a:gd name="T6" fmla="*/ 2147483647 w 26"/>
                <a:gd name="T7" fmla="*/ 545000584 h 34"/>
                <a:gd name="T8" fmla="*/ 2147483647 w 26"/>
                <a:gd name="T9" fmla="*/ 378163891 h 34"/>
                <a:gd name="T10" fmla="*/ 2147483647 w 26"/>
                <a:gd name="T11" fmla="*/ 378163891 h 34"/>
                <a:gd name="T12" fmla="*/ 2147483647 w 26"/>
                <a:gd name="T13" fmla="*/ 378163891 h 34"/>
                <a:gd name="T14" fmla="*/ 1807737995 w 26"/>
                <a:gd name="T15" fmla="*/ 378163891 h 34"/>
                <a:gd name="T16" fmla="*/ 1463731696 w 26"/>
                <a:gd name="T17" fmla="*/ 545000584 h 34"/>
                <a:gd name="T18" fmla="*/ 1078904850 w 26"/>
                <a:gd name="T19" fmla="*/ 1223623485 h 34"/>
                <a:gd name="T20" fmla="*/ 1078904850 w 26"/>
                <a:gd name="T21" fmla="*/ 2147483647 h 34"/>
                <a:gd name="T22" fmla="*/ 345583264 w 26"/>
                <a:gd name="T23" fmla="*/ 2147483647 h 34"/>
                <a:gd name="T24" fmla="*/ 345583264 w 26"/>
                <a:gd name="T25" fmla="*/ 545000584 h 34"/>
                <a:gd name="T26" fmla="*/ 345583264 w 26"/>
                <a:gd name="T27" fmla="*/ 545000584 h 34"/>
                <a:gd name="T28" fmla="*/ 0 w 26"/>
                <a:gd name="T29" fmla="*/ 0 h 34"/>
                <a:gd name="T30" fmla="*/ 1078904850 w 26"/>
                <a:gd name="T31" fmla="*/ 0 h 34"/>
                <a:gd name="T32" fmla="*/ 1078904850 w 26"/>
                <a:gd name="T33" fmla="*/ 378163891 h 34"/>
                <a:gd name="T34" fmla="*/ 1463731696 w 26"/>
                <a:gd name="T35" fmla="*/ 378163891 h 34"/>
                <a:gd name="T36" fmla="*/ 1463731696 w 26"/>
                <a:gd name="T37" fmla="*/ 378163891 h 34"/>
                <a:gd name="T38" fmla="*/ 1807737995 w 26"/>
                <a:gd name="T39" fmla="*/ 0 h 34"/>
                <a:gd name="T40" fmla="*/ 2147483647 w 26"/>
                <a:gd name="T41" fmla="*/ 0 h 34"/>
                <a:gd name="T42" fmla="*/ 2147483647 w 26"/>
                <a:gd name="T43" fmla="*/ 0 h 34"/>
                <a:gd name="T44" fmla="*/ 2147483647 w 26"/>
                <a:gd name="T45" fmla="*/ 0 h 34"/>
                <a:gd name="T46" fmla="*/ 2147483647 w 26"/>
                <a:gd name="T47" fmla="*/ 182075110 h 34"/>
                <a:gd name="T48" fmla="*/ 2147483647 w 26"/>
                <a:gd name="T49" fmla="*/ 545000584 h 34"/>
                <a:gd name="T50" fmla="*/ 2147483647 w 26"/>
                <a:gd name="T51" fmla="*/ 849045793 h 34"/>
                <a:gd name="T52" fmla="*/ 2147483647 w 26"/>
                <a:gd name="T53" fmla="*/ 2147483647 h 34"/>
                <a:gd name="T54" fmla="*/ 2147483647 w 26"/>
                <a:gd name="T55" fmla="*/ 2147483647 h 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
                <a:gd name="T85" fmla="*/ 0 h 34"/>
                <a:gd name="T86" fmla="*/ 26 w 26"/>
                <a:gd name="T87" fmla="*/ 34 h 3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 h="34">
                  <a:moveTo>
                    <a:pt x="20" y="34"/>
                  </a:moveTo>
                  <a:lnTo>
                    <a:pt x="20" y="10"/>
                  </a:lnTo>
                  <a:lnTo>
                    <a:pt x="18" y="6"/>
                  </a:lnTo>
                  <a:lnTo>
                    <a:pt x="16" y="4"/>
                  </a:lnTo>
                  <a:lnTo>
                    <a:pt x="14" y="4"/>
                  </a:lnTo>
                  <a:lnTo>
                    <a:pt x="10" y="4"/>
                  </a:lnTo>
                  <a:lnTo>
                    <a:pt x="8" y="6"/>
                  </a:lnTo>
                  <a:lnTo>
                    <a:pt x="6" y="14"/>
                  </a:lnTo>
                  <a:lnTo>
                    <a:pt x="6" y="34"/>
                  </a:lnTo>
                  <a:lnTo>
                    <a:pt x="2" y="34"/>
                  </a:lnTo>
                  <a:lnTo>
                    <a:pt x="2" y="6"/>
                  </a:lnTo>
                  <a:lnTo>
                    <a:pt x="0" y="0"/>
                  </a:lnTo>
                  <a:lnTo>
                    <a:pt x="6" y="0"/>
                  </a:lnTo>
                  <a:lnTo>
                    <a:pt x="6" y="4"/>
                  </a:lnTo>
                  <a:lnTo>
                    <a:pt x="8" y="4"/>
                  </a:lnTo>
                  <a:lnTo>
                    <a:pt x="10" y="0"/>
                  </a:lnTo>
                  <a:lnTo>
                    <a:pt x="16" y="0"/>
                  </a:lnTo>
                  <a:lnTo>
                    <a:pt x="20" y="0"/>
                  </a:lnTo>
                  <a:lnTo>
                    <a:pt x="24" y="2"/>
                  </a:lnTo>
                  <a:lnTo>
                    <a:pt x="26" y="6"/>
                  </a:lnTo>
                  <a:lnTo>
                    <a:pt x="26" y="10"/>
                  </a:lnTo>
                  <a:lnTo>
                    <a:pt x="26" y="34"/>
                  </a:lnTo>
                  <a:lnTo>
                    <a:pt x="20" y="3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24" name="Freeform 160"/>
            <p:cNvSpPr>
              <a:spLocks noEditPoints="1"/>
            </p:cNvSpPr>
            <p:nvPr/>
          </p:nvSpPr>
          <p:spPr bwMode="gray">
            <a:xfrm>
              <a:off x="4580" y="368"/>
              <a:ext cx="34" cy="67"/>
            </a:xfrm>
            <a:custGeom>
              <a:avLst/>
              <a:gdLst>
                <a:gd name="T0" fmla="*/ 675527561 w 24"/>
                <a:gd name="T1" fmla="*/ 0 h 46"/>
                <a:gd name="T2" fmla="*/ 871971883 w 24"/>
                <a:gd name="T3" fmla="*/ 0 h 46"/>
                <a:gd name="T4" fmla="*/ 871971883 w 24"/>
                <a:gd name="T5" fmla="*/ 2147483647 h 46"/>
                <a:gd name="T6" fmla="*/ 871971883 w 24"/>
                <a:gd name="T7" fmla="*/ 2147483647 h 46"/>
                <a:gd name="T8" fmla="*/ 803443862 w 24"/>
                <a:gd name="T9" fmla="*/ 2147483647 h 46"/>
                <a:gd name="T10" fmla="*/ 736783392 w 24"/>
                <a:gd name="T11" fmla="*/ 2147483647 h 46"/>
                <a:gd name="T12" fmla="*/ 611637320 w 24"/>
                <a:gd name="T13" fmla="*/ 2147483647 h 46"/>
                <a:gd name="T14" fmla="*/ 367116923 w 24"/>
                <a:gd name="T15" fmla="*/ 2147483647 h 46"/>
                <a:gd name="T16" fmla="*/ 367116923 w 24"/>
                <a:gd name="T17" fmla="*/ 2147483647 h 46"/>
                <a:gd name="T18" fmla="*/ 237596186 w 24"/>
                <a:gd name="T19" fmla="*/ 2147483647 h 46"/>
                <a:gd name="T20" fmla="*/ 167715011 w 24"/>
                <a:gd name="T21" fmla="*/ 2147483647 h 46"/>
                <a:gd name="T22" fmla="*/ 83569276 w 24"/>
                <a:gd name="T23" fmla="*/ 2147483647 h 46"/>
                <a:gd name="T24" fmla="*/ 0 w 24"/>
                <a:gd name="T25" fmla="*/ 2147483647 h 46"/>
                <a:gd name="T26" fmla="*/ 237596186 w 24"/>
                <a:gd name="T27" fmla="*/ 2147483647 h 46"/>
                <a:gd name="T28" fmla="*/ 237596186 w 24"/>
                <a:gd name="T29" fmla="*/ 2147483647 h 46"/>
                <a:gd name="T30" fmla="*/ 304760580 w 24"/>
                <a:gd name="T31" fmla="*/ 2147483647 h 46"/>
                <a:gd name="T32" fmla="*/ 434477611 w 24"/>
                <a:gd name="T33" fmla="*/ 2147483647 h 46"/>
                <a:gd name="T34" fmla="*/ 434477611 w 24"/>
                <a:gd name="T35" fmla="*/ 2147483647 h 46"/>
                <a:gd name="T36" fmla="*/ 611637320 w 24"/>
                <a:gd name="T37" fmla="*/ 2147483647 h 46"/>
                <a:gd name="T38" fmla="*/ 675527561 w 24"/>
                <a:gd name="T39" fmla="*/ 2147483647 h 46"/>
                <a:gd name="T40" fmla="*/ 675527561 w 24"/>
                <a:gd name="T41" fmla="*/ 2147483647 h 46"/>
                <a:gd name="T42" fmla="*/ 675527561 w 24"/>
                <a:gd name="T43" fmla="*/ 2147483647 h 46"/>
                <a:gd name="T44" fmla="*/ 675527561 w 24"/>
                <a:gd name="T45" fmla="*/ 2147483647 h 46"/>
                <a:gd name="T46" fmla="*/ 520082512 w 24"/>
                <a:gd name="T47" fmla="*/ 2147483647 h 46"/>
                <a:gd name="T48" fmla="*/ 367116923 w 24"/>
                <a:gd name="T49" fmla="*/ 2147483647 h 46"/>
                <a:gd name="T50" fmla="*/ 367116923 w 24"/>
                <a:gd name="T51" fmla="*/ 2147483647 h 46"/>
                <a:gd name="T52" fmla="*/ 167715011 w 24"/>
                <a:gd name="T53" fmla="*/ 2147483647 h 46"/>
                <a:gd name="T54" fmla="*/ 83569276 w 24"/>
                <a:gd name="T55" fmla="*/ 2147483647 h 46"/>
                <a:gd name="T56" fmla="*/ 0 w 24"/>
                <a:gd name="T57" fmla="*/ 2147483647 h 46"/>
                <a:gd name="T58" fmla="*/ 0 w 24"/>
                <a:gd name="T59" fmla="*/ 2147483647 h 46"/>
                <a:gd name="T60" fmla="*/ 0 w 24"/>
                <a:gd name="T61" fmla="*/ 2147483647 h 46"/>
                <a:gd name="T62" fmla="*/ 0 w 24"/>
                <a:gd name="T63" fmla="*/ 918185407 h 46"/>
                <a:gd name="T64" fmla="*/ 167715011 w 24"/>
                <a:gd name="T65" fmla="*/ 297152988 h 46"/>
                <a:gd name="T66" fmla="*/ 237596186 w 24"/>
                <a:gd name="T67" fmla="*/ 0 h 46"/>
                <a:gd name="T68" fmla="*/ 367116923 w 24"/>
                <a:gd name="T69" fmla="*/ 0 h 46"/>
                <a:gd name="T70" fmla="*/ 367116923 w 24"/>
                <a:gd name="T71" fmla="*/ 0 h 46"/>
                <a:gd name="T72" fmla="*/ 520082512 w 24"/>
                <a:gd name="T73" fmla="*/ 0 h 46"/>
                <a:gd name="T74" fmla="*/ 675527561 w 24"/>
                <a:gd name="T75" fmla="*/ 630396382 h 46"/>
                <a:gd name="T76" fmla="*/ 675527561 w 24"/>
                <a:gd name="T77" fmla="*/ 630396382 h 46"/>
                <a:gd name="T78" fmla="*/ 675527561 w 24"/>
                <a:gd name="T79" fmla="*/ 0 h 46"/>
                <a:gd name="T80" fmla="*/ 434477611 w 24"/>
                <a:gd name="T81" fmla="*/ 630396382 h 46"/>
                <a:gd name="T82" fmla="*/ 434477611 w 24"/>
                <a:gd name="T83" fmla="*/ 630396382 h 46"/>
                <a:gd name="T84" fmla="*/ 304760580 w 24"/>
                <a:gd name="T85" fmla="*/ 630396382 h 46"/>
                <a:gd name="T86" fmla="*/ 237596186 w 24"/>
                <a:gd name="T87" fmla="*/ 1172753069 h 46"/>
                <a:gd name="T88" fmla="*/ 167715011 w 24"/>
                <a:gd name="T89" fmla="*/ 2147483647 h 46"/>
                <a:gd name="T90" fmla="*/ 167715011 w 24"/>
                <a:gd name="T91" fmla="*/ 2147483647 h 46"/>
                <a:gd name="T92" fmla="*/ 237596186 w 24"/>
                <a:gd name="T93" fmla="*/ 2147483647 h 46"/>
                <a:gd name="T94" fmla="*/ 237596186 w 24"/>
                <a:gd name="T95" fmla="*/ 2147483647 h 46"/>
                <a:gd name="T96" fmla="*/ 304760580 w 24"/>
                <a:gd name="T97" fmla="*/ 2147483647 h 46"/>
                <a:gd name="T98" fmla="*/ 434477611 w 24"/>
                <a:gd name="T99" fmla="*/ 2147483647 h 46"/>
                <a:gd name="T100" fmla="*/ 434477611 w 24"/>
                <a:gd name="T101" fmla="*/ 2147483647 h 46"/>
                <a:gd name="T102" fmla="*/ 611637320 w 24"/>
                <a:gd name="T103" fmla="*/ 2147483647 h 46"/>
                <a:gd name="T104" fmla="*/ 675527561 w 24"/>
                <a:gd name="T105" fmla="*/ 2147483647 h 46"/>
                <a:gd name="T106" fmla="*/ 675527561 w 24"/>
                <a:gd name="T107" fmla="*/ 2147483647 h 46"/>
                <a:gd name="T108" fmla="*/ 675527561 w 24"/>
                <a:gd name="T109" fmla="*/ 2147483647 h 46"/>
                <a:gd name="T110" fmla="*/ 675527561 w 24"/>
                <a:gd name="T111" fmla="*/ 1172753069 h 46"/>
                <a:gd name="T112" fmla="*/ 611637320 w 24"/>
                <a:gd name="T113" fmla="*/ 918185407 h 46"/>
                <a:gd name="T114" fmla="*/ 434477611 w 24"/>
                <a:gd name="T115" fmla="*/ 630396382 h 46"/>
                <a:gd name="T116" fmla="*/ 434477611 w 24"/>
                <a:gd name="T117" fmla="*/ 630396382 h 4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
                <a:gd name="T178" fmla="*/ 0 h 46"/>
                <a:gd name="T179" fmla="*/ 24 w 24"/>
                <a:gd name="T180" fmla="*/ 46 h 4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 h="46">
                  <a:moveTo>
                    <a:pt x="18" y="0"/>
                  </a:moveTo>
                  <a:lnTo>
                    <a:pt x="24" y="0"/>
                  </a:lnTo>
                  <a:lnTo>
                    <a:pt x="24" y="38"/>
                  </a:lnTo>
                  <a:lnTo>
                    <a:pt x="22" y="42"/>
                  </a:lnTo>
                  <a:lnTo>
                    <a:pt x="20" y="46"/>
                  </a:lnTo>
                  <a:lnTo>
                    <a:pt x="16" y="46"/>
                  </a:lnTo>
                  <a:lnTo>
                    <a:pt x="10" y="46"/>
                  </a:lnTo>
                  <a:lnTo>
                    <a:pt x="6" y="46"/>
                  </a:lnTo>
                  <a:lnTo>
                    <a:pt x="4" y="44"/>
                  </a:lnTo>
                  <a:lnTo>
                    <a:pt x="2" y="42"/>
                  </a:lnTo>
                  <a:lnTo>
                    <a:pt x="0" y="38"/>
                  </a:lnTo>
                  <a:lnTo>
                    <a:pt x="6" y="38"/>
                  </a:lnTo>
                  <a:lnTo>
                    <a:pt x="8" y="42"/>
                  </a:lnTo>
                  <a:lnTo>
                    <a:pt x="12" y="42"/>
                  </a:lnTo>
                  <a:lnTo>
                    <a:pt x="16" y="42"/>
                  </a:lnTo>
                  <a:lnTo>
                    <a:pt x="18" y="36"/>
                  </a:lnTo>
                  <a:lnTo>
                    <a:pt x="18" y="30"/>
                  </a:lnTo>
                  <a:lnTo>
                    <a:pt x="14" y="32"/>
                  </a:lnTo>
                  <a:lnTo>
                    <a:pt x="10" y="34"/>
                  </a:lnTo>
                  <a:lnTo>
                    <a:pt x="4" y="32"/>
                  </a:lnTo>
                  <a:lnTo>
                    <a:pt x="2" y="28"/>
                  </a:lnTo>
                  <a:lnTo>
                    <a:pt x="0" y="22"/>
                  </a:lnTo>
                  <a:lnTo>
                    <a:pt x="0" y="16"/>
                  </a:lnTo>
                  <a:lnTo>
                    <a:pt x="0" y="6"/>
                  </a:lnTo>
                  <a:lnTo>
                    <a:pt x="4" y="2"/>
                  </a:lnTo>
                  <a:lnTo>
                    <a:pt x="6" y="0"/>
                  </a:lnTo>
                  <a:lnTo>
                    <a:pt x="10" y="0"/>
                  </a:lnTo>
                  <a:lnTo>
                    <a:pt x="14" y="0"/>
                  </a:lnTo>
                  <a:lnTo>
                    <a:pt x="18" y="4"/>
                  </a:lnTo>
                  <a:lnTo>
                    <a:pt x="18" y="0"/>
                  </a:lnTo>
                  <a:close/>
                  <a:moveTo>
                    <a:pt x="12" y="4"/>
                  </a:moveTo>
                  <a:lnTo>
                    <a:pt x="12" y="4"/>
                  </a:lnTo>
                  <a:lnTo>
                    <a:pt x="8" y="4"/>
                  </a:lnTo>
                  <a:lnTo>
                    <a:pt x="6" y="8"/>
                  </a:lnTo>
                  <a:lnTo>
                    <a:pt x="4" y="16"/>
                  </a:lnTo>
                  <a:lnTo>
                    <a:pt x="6" y="22"/>
                  </a:lnTo>
                  <a:lnTo>
                    <a:pt x="6" y="26"/>
                  </a:lnTo>
                  <a:lnTo>
                    <a:pt x="8" y="28"/>
                  </a:lnTo>
                  <a:lnTo>
                    <a:pt x="12" y="30"/>
                  </a:lnTo>
                  <a:lnTo>
                    <a:pt x="16" y="28"/>
                  </a:lnTo>
                  <a:lnTo>
                    <a:pt x="18" y="24"/>
                  </a:lnTo>
                  <a:lnTo>
                    <a:pt x="18" y="16"/>
                  </a:lnTo>
                  <a:lnTo>
                    <a:pt x="18" y="8"/>
                  </a:lnTo>
                  <a:lnTo>
                    <a:pt x="16" y="6"/>
                  </a:lnTo>
                  <a:lnTo>
                    <a:pt x="12" y="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25" name="Freeform 161"/>
            <p:cNvSpPr>
              <a:spLocks noEditPoints="1"/>
            </p:cNvSpPr>
            <p:nvPr/>
          </p:nvSpPr>
          <p:spPr bwMode="gray">
            <a:xfrm>
              <a:off x="4644" y="345"/>
              <a:ext cx="61" cy="72"/>
            </a:xfrm>
            <a:custGeom>
              <a:avLst/>
              <a:gdLst>
                <a:gd name="T0" fmla="*/ 2147483647 w 42"/>
                <a:gd name="T1" fmla="*/ 2147483647 h 50"/>
                <a:gd name="T2" fmla="*/ 2002064912 w 42"/>
                <a:gd name="T3" fmla="*/ 2147483647 h 50"/>
                <a:gd name="T4" fmla="*/ 1317672768 w 42"/>
                <a:gd name="T5" fmla="*/ 2147483647 h 50"/>
                <a:gd name="T6" fmla="*/ 264294104 w 42"/>
                <a:gd name="T7" fmla="*/ 2147483647 h 50"/>
                <a:gd name="T8" fmla="*/ 0 w 42"/>
                <a:gd name="T9" fmla="*/ 2147483647 h 50"/>
                <a:gd name="T10" fmla="*/ 557504940 w 42"/>
                <a:gd name="T11" fmla="*/ 2147483647 h 50"/>
                <a:gd name="T12" fmla="*/ 1486112832 w 42"/>
                <a:gd name="T13" fmla="*/ 1831560002 h 50"/>
                <a:gd name="T14" fmla="*/ 809708268 w 42"/>
                <a:gd name="T15" fmla="*/ 804096861 h 50"/>
                <a:gd name="T16" fmla="*/ 809708268 w 42"/>
                <a:gd name="T17" fmla="*/ 521560007 h 50"/>
                <a:gd name="T18" fmla="*/ 1486112832 w 42"/>
                <a:gd name="T19" fmla="*/ 0 h 50"/>
                <a:gd name="T20" fmla="*/ 2147483647 w 42"/>
                <a:gd name="T21" fmla="*/ 0 h 50"/>
                <a:gd name="T22" fmla="*/ 2147483647 w 42"/>
                <a:gd name="T23" fmla="*/ 174669551 h 50"/>
                <a:gd name="T24" fmla="*/ 2147483647 w 42"/>
                <a:gd name="T25" fmla="*/ 804096861 h 50"/>
                <a:gd name="T26" fmla="*/ 2147483647 w 42"/>
                <a:gd name="T27" fmla="*/ 1157898993 h 50"/>
                <a:gd name="T28" fmla="*/ 2147483647 w 42"/>
                <a:gd name="T29" fmla="*/ 1831560002 h 50"/>
                <a:gd name="T30" fmla="*/ 2147483647 w 42"/>
                <a:gd name="T31" fmla="*/ 2147483647 h 50"/>
                <a:gd name="T32" fmla="*/ 2147483647 w 42"/>
                <a:gd name="T33" fmla="*/ 1831560002 h 50"/>
                <a:gd name="T34" fmla="*/ 2147483647 w 42"/>
                <a:gd name="T35" fmla="*/ 2147483647 h 50"/>
                <a:gd name="T36" fmla="*/ 2147483647 w 42"/>
                <a:gd name="T37" fmla="*/ 2147483647 h 50"/>
                <a:gd name="T38" fmla="*/ 2147483647 w 42"/>
                <a:gd name="T39" fmla="*/ 2147483647 h 50"/>
                <a:gd name="T40" fmla="*/ 2002064912 w 42"/>
                <a:gd name="T41" fmla="*/ 2097390648 h 50"/>
                <a:gd name="T42" fmla="*/ 1023225759 w 42"/>
                <a:gd name="T43" fmla="*/ 2147483647 h 50"/>
                <a:gd name="T44" fmla="*/ 1023225759 w 42"/>
                <a:gd name="T45" fmla="*/ 2147483647 h 50"/>
                <a:gd name="T46" fmla="*/ 1317672768 w 42"/>
                <a:gd name="T47" fmla="*/ 2147483647 h 50"/>
                <a:gd name="T48" fmla="*/ 2147483647 w 42"/>
                <a:gd name="T49" fmla="*/ 2147483647 h 50"/>
                <a:gd name="T50" fmla="*/ 2147483647 w 42"/>
                <a:gd name="T51" fmla="*/ 2147483647 h 50"/>
                <a:gd name="T52" fmla="*/ 2002064912 w 42"/>
                <a:gd name="T53" fmla="*/ 2097390648 h 50"/>
                <a:gd name="T54" fmla="*/ 2147483647 w 42"/>
                <a:gd name="T55" fmla="*/ 804096861 h 50"/>
                <a:gd name="T56" fmla="*/ 2002064912 w 42"/>
                <a:gd name="T57" fmla="*/ 362194496 h 50"/>
                <a:gd name="T58" fmla="*/ 1747034904 w 42"/>
                <a:gd name="T59" fmla="*/ 521560007 h 50"/>
                <a:gd name="T60" fmla="*/ 1486112832 w 42"/>
                <a:gd name="T61" fmla="*/ 804096861 h 50"/>
                <a:gd name="T62" fmla="*/ 2002064912 w 42"/>
                <a:gd name="T63" fmla="*/ 1667376643 h 50"/>
                <a:gd name="T64" fmla="*/ 2147483647 w 42"/>
                <a:gd name="T65" fmla="*/ 1330334724 h 50"/>
                <a:gd name="T66" fmla="*/ 2147483647 w 42"/>
                <a:gd name="T67" fmla="*/ 804096861 h 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50"/>
                <a:gd name="T104" fmla="*/ 42 w 42"/>
                <a:gd name="T105" fmla="*/ 50 h 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50">
                  <a:moveTo>
                    <a:pt x="30" y="44"/>
                  </a:moveTo>
                  <a:lnTo>
                    <a:pt x="30" y="44"/>
                  </a:lnTo>
                  <a:lnTo>
                    <a:pt x="24" y="50"/>
                  </a:lnTo>
                  <a:lnTo>
                    <a:pt x="16" y="50"/>
                  </a:lnTo>
                  <a:lnTo>
                    <a:pt x="10" y="50"/>
                  </a:lnTo>
                  <a:lnTo>
                    <a:pt x="6" y="48"/>
                  </a:lnTo>
                  <a:lnTo>
                    <a:pt x="2" y="44"/>
                  </a:lnTo>
                  <a:lnTo>
                    <a:pt x="0" y="36"/>
                  </a:lnTo>
                  <a:lnTo>
                    <a:pt x="2" y="32"/>
                  </a:lnTo>
                  <a:lnTo>
                    <a:pt x="4" y="28"/>
                  </a:lnTo>
                  <a:lnTo>
                    <a:pt x="12" y="22"/>
                  </a:lnTo>
                  <a:lnTo>
                    <a:pt x="8" y="16"/>
                  </a:lnTo>
                  <a:lnTo>
                    <a:pt x="6" y="10"/>
                  </a:lnTo>
                  <a:lnTo>
                    <a:pt x="6" y="6"/>
                  </a:lnTo>
                  <a:lnTo>
                    <a:pt x="8" y="2"/>
                  </a:lnTo>
                  <a:lnTo>
                    <a:pt x="12" y="0"/>
                  </a:lnTo>
                  <a:lnTo>
                    <a:pt x="18" y="0"/>
                  </a:lnTo>
                  <a:lnTo>
                    <a:pt x="22" y="0"/>
                  </a:lnTo>
                  <a:lnTo>
                    <a:pt x="26" y="2"/>
                  </a:lnTo>
                  <a:lnTo>
                    <a:pt x="28" y="6"/>
                  </a:lnTo>
                  <a:lnTo>
                    <a:pt x="28" y="10"/>
                  </a:lnTo>
                  <a:lnTo>
                    <a:pt x="28" y="14"/>
                  </a:lnTo>
                  <a:lnTo>
                    <a:pt x="26" y="18"/>
                  </a:lnTo>
                  <a:lnTo>
                    <a:pt x="20" y="22"/>
                  </a:lnTo>
                  <a:lnTo>
                    <a:pt x="30" y="36"/>
                  </a:lnTo>
                  <a:lnTo>
                    <a:pt x="30" y="22"/>
                  </a:lnTo>
                  <a:lnTo>
                    <a:pt x="36" y="22"/>
                  </a:lnTo>
                  <a:lnTo>
                    <a:pt x="36" y="34"/>
                  </a:lnTo>
                  <a:lnTo>
                    <a:pt x="34" y="40"/>
                  </a:lnTo>
                  <a:lnTo>
                    <a:pt x="42" y="50"/>
                  </a:lnTo>
                  <a:lnTo>
                    <a:pt x="34" y="50"/>
                  </a:lnTo>
                  <a:lnTo>
                    <a:pt x="30" y="44"/>
                  </a:lnTo>
                  <a:close/>
                  <a:moveTo>
                    <a:pt x="16" y="26"/>
                  </a:moveTo>
                  <a:lnTo>
                    <a:pt x="16" y="26"/>
                  </a:lnTo>
                  <a:lnTo>
                    <a:pt x="10" y="30"/>
                  </a:lnTo>
                  <a:lnTo>
                    <a:pt x="8" y="34"/>
                  </a:lnTo>
                  <a:lnTo>
                    <a:pt x="8" y="36"/>
                  </a:lnTo>
                  <a:lnTo>
                    <a:pt x="8" y="40"/>
                  </a:lnTo>
                  <a:lnTo>
                    <a:pt x="10" y="44"/>
                  </a:lnTo>
                  <a:lnTo>
                    <a:pt x="14" y="46"/>
                  </a:lnTo>
                  <a:lnTo>
                    <a:pt x="18" y="46"/>
                  </a:lnTo>
                  <a:lnTo>
                    <a:pt x="22" y="44"/>
                  </a:lnTo>
                  <a:lnTo>
                    <a:pt x="28" y="40"/>
                  </a:lnTo>
                  <a:lnTo>
                    <a:pt x="16" y="26"/>
                  </a:lnTo>
                  <a:close/>
                  <a:moveTo>
                    <a:pt x="22" y="10"/>
                  </a:moveTo>
                  <a:lnTo>
                    <a:pt x="22" y="10"/>
                  </a:lnTo>
                  <a:lnTo>
                    <a:pt x="20" y="6"/>
                  </a:lnTo>
                  <a:lnTo>
                    <a:pt x="16" y="4"/>
                  </a:lnTo>
                  <a:lnTo>
                    <a:pt x="14" y="6"/>
                  </a:lnTo>
                  <a:lnTo>
                    <a:pt x="12" y="10"/>
                  </a:lnTo>
                  <a:lnTo>
                    <a:pt x="14" y="16"/>
                  </a:lnTo>
                  <a:lnTo>
                    <a:pt x="16" y="20"/>
                  </a:lnTo>
                  <a:lnTo>
                    <a:pt x="20" y="16"/>
                  </a:lnTo>
                  <a:lnTo>
                    <a:pt x="22" y="1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26" name="Freeform 162"/>
            <p:cNvSpPr>
              <a:spLocks/>
            </p:cNvSpPr>
            <p:nvPr/>
          </p:nvSpPr>
          <p:spPr bwMode="gray">
            <a:xfrm>
              <a:off x="4731" y="345"/>
              <a:ext cx="41" cy="72"/>
            </a:xfrm>
            <a:custGeom>
              <a:avLst/>
              <a:gdLst>
                <a:gd name="T0" fmla="*/ 2147483647 w 28"/>
                <a:gd name="T1" fmla="*/ 1157898993 h 50"/>
                <a:gd name="T2" fmla="*/ 2147483647 w 28"/>
                <a:gd name="T3" fmla="*/ 1157898993 h 50"/>
                <a:gd name="T4" fmla="*/ 2147483647 w 28"/>
                <a:gd name="T5" fmla="*/ 804096861 h 50"/>
                <a:gd name="T6" fmla="*/ 2147483647 w 28"/>
                <a:gd name="T7" fmla="*/ 672318607 h 50"/>
                <a:gd name="T8" fmla="*/ 2147483647 w 28"/>
                <a:gd name="T9" fmla="*/ 672318607 h 50"/>
                <a:gd name="T10" fmla="*/ 2147483647 w 28"/>
                <a:gd name="T11" fmla="*/ 521560007 h 50"/>
                <a:gd name="T12" fmla="*/ 2147483647 w 28"/>
                <a:gd name="T13" fmla="*/ 521560007 h 50"/>
                <a:gd name="T14" fmla="*/ 2147483647 w 28"/>
                <a:gd name="T15" fmla="*/ 521560007 h 50"/>
                <a:gd name="T16" fmla="*/ 1964921887 w 28"/>
                <a:gd name="T17" fmla="*/ 521560007 h 50"/>
                <a:gd name="T18" fmla="*/ 1596113540 w 28"/>
                <a:gd name="T19" fmla="*/ 804096861 h 50"/>
                <a:gd name="T20" fmla="*/ 1596113540 w 28"/>
                <a:gd name="T21" fmla="*/ 804096861 h 50"/>
                <a:gd name="T22" fmla="*/ 1169738022 w 28"/>
                <a:gd name="T23" fmla="*/ 968138661 h 50"/>
                <a:gd name="T24" fmla="*/ 1169738022 w 28"/>
                <a:gd name="T25" fmla="*/ 1667376643 h 50"/>
                <a:gd name="T26" fmla="*/ 1169738022 w 28"/>
                <a:gd name="T27" fmla="*/ 2147483647 h 50"/>
                <a:gd name="T28" fmla="*/ 1169738022 w 28"/>
                <a:gd name="T29" fmla="*/ 2147483647 h 50"/>
                <a:gd name="T30" fmla="*/ 1169738022 w 28"/>
                <a:gd name="T31" fmla="*/ 2147483647 h 50"/>
                <a:gd name="T32" fmla="*/ 1596113540 w 28"/>
                <a:gd name="T33" fmla="*/ 2147483647 h 50"/>
                <a:gd name="T34" fmla="*/ 2147483647 w 28"/>
                <a:gd name="T35" fmla="*/ 2147483647 h 50"/>
                <a:gd name="T36" fmla="*/ 2147483647 w 28"/>
                <a:gd name="T37" fmla="*/ 2147483647 h 50"/>
                <a:gd name="T38" fmla="*/ 2147483647 w 28"/>
                <a:gd name="T39" fmla="*/ 2147483647 h 50"/>
                <a:gd name="T40" fmla="*/ 2147483647 w 28"/>
                <a:gd name="T41" fmla="*/ 2147483647 h 50"/>
                <a:gd name="T42" fmla="*/ 2147483647 w 28"/>
                <a:gd name="T43" fmla="*/ 2147483647 h 50"/>
                <a:gd name="T44" fmla="*/ 2147483647 w 28"/>
                <a:gd name="T45" fmla="*/ 2147483647 h 50"/>
                <a:gd name="T46" fmla="*/ 2147483647 w 28"/>
                <a:gd name="T47" fmla="*/ 2147483647 h 50"/>
                <a:gd name="T48" fmla="*/ 2147483647 w 28"/>
                <a:gd name="T49" fmla="*/ 2147483647 h 50"/>
                <a:gd name="T50" fmla="*/ 2147483647 w 28"/>
                <a:gd name="T51" fmla="*/ 2147483647 h 50"/>
                <a:gd name="T52" fmla="*/ 2147483647 w 28"/>
                <a:gd name="T53" fmla="*/ 2147483647 h 50"/>
                <a:gd name="T54" fmla="*/ 2147483647 w 28"/>
                <a:gd name="T55" fmla="*/ 2147483647 h 50"/>
                <a:gd name="T56" fmla="*/ 2147483647 w 28"/>
                <a:gd name="T57" fmla="*/ 2147483647 h 50"/>
                <a:gd name="T58" fmla="*/ 2147483647 w 28"/>
                <a:gd name="T59" fmla="*/ 2147483647 h 50"/>
                <a:gd name="T60" fmla="*/ 1964921887 w 28"/>
                <a:gd name="T61" fmla="*/ 2147483647 h 50"/>
                <a:gd name="T62" fmla="*/ 798844719 w 28"/>
                <a:gd name="T63" fmla="*/ 2147483647 h 50"/>
                <a:gd name="T64" fmla="*/ 372572568 w 28"/>
                <a:gd name="T65" fmla="*/ 2147483647 h 50"/>
                <a:gd name="T66" fmla="*/ 0 w 28"/>
                <a:gd name="T67" fmla="*/ 2147483647 h 50"/>
                <a:gd name="T68" fmla="*/ 0 w 28"/>
                <a:gd name="T69" fmla="*/ 1456520894 h 50"/>
                <a:gd name="T70" fmla="*/ 0 w 28"/>
                <a:gd name="T71" fmla="*/ 1456520894 h 50"/>
                <a:gd name="T72" fmla="*/ 0 w 28"/>
                <a:gd name="T73" fmla="*/ 804096861 h 50"/>
                <a:gd name="T74" fmla="*/ 798844719 w 28"/>
                <a:gd name="T75" fmla="*/ 362194496 h 50"/>
                <a:gd name="T76" fmla="*/ 1596113540 w 28"/>
                <a:gd name="T77" fmla="*/ 0 h 50"/>
                <a:gd name="T78" fmla="*/ 2147483647 w 28"/>
                <a:gd name="T79" fmla="*/ 0 h 50"/>
                <a:gd name="T80" fmla="*/ 2147483647 w 28"/>
                <a:gd name="T81" fmla="*/ 0 h 50"/>
                <a:gd name="T82" fmla="*/ 2147483647 w 28"/>
                <a:gd name="T83" fmla="*/ 174669551 h 50"/>
                <a:gd name="T84" fmla="*/ 2147483647 w 28"/>
                <a:gd name="T85" fmla="*/ 362194496 h 50"/>
                <a:gd name="T86" fmla="*/ 2147483647 w 28"/>
                <a:gd name="T87" fmla="*/ 672318607 h 50"/>
                <a:gd name="T88" fmla="*/ 2147483647 w 28"/>
                <a:gd name="T89" fmla="*/ 1157898993 h 50"/>
                <a:gd name="T90" fmla="*/ 2147483647 w 28"/>
                <a:gd name="T91" fmla="*/ 1157898993 h 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8"/>
                <a:gd name="T139" fmla="*/ 0 h 50"/>
                <a:gd name="T140" fmla="*/ 28 w 28"/>
                <a:gd name="T141" fmla="*/ 50 h 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8" h="50">
                  <a:moveTo>
                    <a:pt x="22" y="14"/>
                  </a:moveTo>
                  <a:lnTo>
                    <a:pt x="22" y="14"/>
                  </a:lnTo>
                  <a:lnTo>
                    <a:pt x="22" y="10"/>
                  </a:lnTo>
                  <a:lnTo>
                    <a:pt x="20" y="8"/>
                  </a:lnTo>
                  <a:lnTo>
                    <a:pt x="18" y="6"/>
                  </a:lnTo>
                  <a:lnTo>
                    <a:pt x="14" y="6"/>
                  </a:lnTo>
                  <a:lnTo>
                    <a:pt x="10" y="6"/>
                  </a:lnTo>
                  <a:lnTo>
                    <a:pt x="8" y="10"/>
                  </a:lnTo>
                  <a:lnTo>
                    <a:pt x="6" y="12"/>
                  </a:lnTo>
                  <a:lnTo>
                    <a:pt x="6" y="20"/>
                  </a:lnTo>
                  <a:lnTo>
                    <a:pt x="6" y="32"/>
                  </a:lnTo>
                  <a:lnTo>
                    <a:pt x="6" y="40"/>
                  </a:lnTo>
                  <a:lnTo>
                    <a:pt x="8" y="44"/>
                  </a:lnTo>
                  <a:lnTo>
                    <a:pt x="12" y="46"/>
                  </a:lnTo>
                  <a:lnTo>
                    <a:pt x="14" y="46"/>
                  </a:lnTo>
                  <a:lnTo>
                    <a:pt x="20" y="44"/>
                  </a:lnTo>
                  <a:lnTo>
                    <a:pt x="22" y="42"/>
                  </a:lnTo>
                  <a:lnTo>
                    <a:pt x="22" y="36"/>
                  </a:lnTo>
                  <a:lnTo>
                    <a:pt x="28" y="36"/>
                  </a:lnTo>
                  <a:lnTo>
                    <a:pt x="28" y="44"/>
                  </a:lnTo>
                  <a:lnTo>
                    <a:pt x="24" y="50"/>
                  </a:lnTo>
                  <a:lnTo>
                    <a:pt x="18" y="50"/>
                  </a:lnTo>
                  <a:lnTo>
                    <a:pt x="14" y="50"/>
                  </a:lnTo>
                  <a:lnTo>
                    <a:pt x="10" y="50"/>
                  </a:lnTo>
                  <a:lnTo>
                    <a:pt x="4" y="48"/>
                  </a:lnTo>
                  <a:lnTo>
                    <a:pt x="2" y="42"/>
                  </a:lnTo>
                  <a:lnTo>
                    <a:pt x="0" y="32"/>
                  </a:lnTo>
                  <a:lnTo>
                    <a:pt x="0" y="18"/>
                  </a:lnTo>
                  <a:lnTo>
                    <a:pt x="0" y="10"/>
                  </a:lnTo>
                  <a:lnTo>
                    <a:pt x="4" y="4"/>
                  </a:lnTo>
                  <a:lnTo>
                    <a:pt x="8" y="0"/>
                  </a:lnTo>
                  <a:lnTo>
                    <a:pt x="16" y="0"/>
                  </a:lnTo>
                  <a:lnTo>
                    <a:pt x="22" y="2"/>
                  </a:lnTo>
                  <a:lnTo>
                    <a:pt x="26" y="4"/>
                  </a:lnTo>
                  <a:lnTo>
                    <a:pt x="28" y="8"/>
                  </a:lnTo>
                  <a:lnTo>
                    <a:pt x="28" y="14"/>
                  </a:lnTo>
                  <a:lnTo>
                    <a:pt x="22" y="1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27" name="Freeform 163"/>
            <p:cNvSpPr>
              <a:spLocks noEditPoints="1"/>
            </p:cNvSpPr>
            <p:nvPr/>
          </p:nvSpPr>
          <p:spPr bwMode="gray">
            <a:xfrm>
              <a:off x="4780" y="368"/>
              <a:ext cx="38" cy="49"/>
            </a:xfrm>
            <a:custGeom>
              <a:avLst/>
              <a:gdLst>
                <a:gd name="T0" fmla="*/ 0 w 26"/>
                <a:gd name="T1" fmla="*/ 1531415475 h 34"/>
                <a:gd name="T2" fmla="*/ 0 w 26"/>
                <a:gd name="T3" fmla="*/ 1531415475 h 34"/>
                <a:gd name="T4" fmla="*/ 345583264 w 26"/>
                <a:gd name="T5" fmla="*/ 849045793 h 34"/>
                <a:gd name="T6" fmla="*/ 345583264 w 26"/>
                <a:gd name="T7" fmla="*/ 378163891 h 34"/>
                <a:gd name="T8" fmla="*/ 1078904850 w 26"/>
                <a:gd name="T9" fmla="*/ 0 h 34"/>
                <a:gd name="T10" fmla="*/ 2147483647 w 26"/>
                <a:gd name="T11" fmla="*/ 0 h 34"/>
                <a:gd name="T12" fmla="*/ 2147483647 w 26"/>
                <a:gd name="T13" fmla="*/ 0 h 34"/>
                <a:gd name="T14" fmla="*/ 2147483647 w 26"/>
                <a:gd name="T15" fmla="*/ 0 h 34"/>
                <a:gd name="T16" fmla="*/ 2147483647 w 26"/>
                <a:gd name="T17" fmla="*/ 378163891 h 34"/>
                <a:gd name="T18" fmla="*/ 2147483647 w 26"/>
                <a:gd name="T19" fmla="*/ 849045793 h 34"/>
                <a:gd name="T20" fmla="*/ 2147483647 w 26"/>
                <a:gd name="T21" fmla="*/ 1531415475 h 34"/>
                <a:gd name="T22" fmla="*/ 2147483647 w 26"/>
                <a:gd name="T23" fmla="*/ 1531415475 h 34"/>
                <a:gd name="T24" fmla="*/ 2147483647 w 26"/>
                <a:gd name="T25" fmla="*/ 2147483647 h 34"/>
                <a:gd name="T26" fmla="*/ 2147483647 w 26"/>
                <a:gd name="T27" fmla="*/ 2147483647 h 34"/>
                <a:gd name="T28" fmla="*/ 2147483647 w 26"/>
                <a:gd name="T29" fmla="*/ 2147483647 h 34"/>
                <a:gd name="T30" fmla="*/ 2147483647 w 26"/>
                <a:gd name="T31" fmla="*/ 2147483647 h 34"/>
                <a:gd name="T32" fmla="*/ 2147483647 w 26"/>
                <a:gd name="T33" fmla="*/ 2147483647 h 34"/>
                <a:gd name="T34" fmla="*/ 1463731696 w 26"/>
                <a:gd name="T35" fmla="*/ 2147483647 h 34"/>
                <a:gd name="T36" fmla="*/ 738196903 w 26"/>
                <a:gd name="T37" fmla="*/ 2147483647 h 34"/>
                <a:gd name="T38" fmla="*/ 345583264 w 26"/>
                <a:gd name="T39" fmla="*/ 2147483647 h 34"/>
                <a:gd name="T40" fmla="*/ 0 w 26"/>
                <a:gd name="T41" fmla="*/ 1531415475 h 34"/>
                <a:gd name="T42" fmla="*/ 0 w 26"/>
                <a:gd name="T43" fmla="*/ 1531415475 h 34"/>
                <a:gd name="T44" fmla="*/ 2147483647 w 26"/>
                <a:gd name="T45" fmla="*/ 1376263236 h 34"/>
                <a:gd name="T46" fmla="*/ 2147483647 w 26"/>
                <a:gd name="T47" fmla="*/ 1376263236 h 34"/>
                <a:gd name="T48" fmla="*/ 2147483647 w 26"/>
                <a:gd name="T49" fmla="*/ 849045793 h 34"/>
                <a:gd name="T50" fmla="*/ 2147483647 w 26"/>
                <a:gd name="T51" fmla="*/ 545000584 h 34"/>
                <a:gd name="T52" fmla="*/ 2147483647 w 26"/>
                <a:gd name="T53" fmla="*/ 378163891 h 34"/>
                <a:gd name="T54" fmla="*/ 2147483647 w 26"/>
                <a:gd name="T55" fmla="*/ 378163891 h 34"/>
                <a:gd name="T56" fmla="*/ 2147483647 w 26"/>
                <a:gd name="T57" fmla="*/ 378163891 h 34"/>
                <a:gd name="T58" fmla="*/ 1807737995 w 26"/>
                <a:gd name="T59" fmla="*/ 378163891 h 34"/>
                <a:gd name="T60" fmla="*/ 1463731696 w 26"/>
                <a:gd name="T61" fmla="*/ 545000584 h 34"/>
                <a:gd name="T62" fmla="*/ 1463731696 w 26"/>
                <a:gd name="T63" fmla="*/ 849045793 h 34"/>
                <a:gd name="T64" fmla="*/ 1078904850 w 26"/>
                <a:gd name="T65" fmla="*/ 1376263236 h 34"/>
                <a:gd name="T66" fmla="*/ 1078904850 w 26"/>
                <a:gd name="T67" fmla="*/ 1376263236 h 34"/>
                <a:gd name="T68" fmla="*/ 1463731696 w 26"/>
                <a:gd name="T69" fmla="*/ 2147483647 h 34"/>
                <a:gd name="T70" fmla="*/ 1807737995 w 26"/>
                <a:gd name="T71" fmla="*/ 2147483647 h 34"/>
                <a:gd name="T72" fmla="*/ 2147483647 w 26"/>
                <a:gd name="T73" fmla="*/ 2147483647 h 34"/>
                <a:gd name="T74" fmla="*/ 2147483647 w 26"/>
                <a:gd name="T75" fmla="*/ 2147483647 h 34"/>
                <a:gd name="T76" fmla="*/ 2147483647 w 26"/>
                <a:gd name="T77" fmla="*/ 2147483647 h 34"/>
                <a:gd name="T78" fmla="*/ 2147483647 w 26"/>
                <a:gd name="T79" fmla="*/ 2147483647 h 34"/>
                <a:gd name="T80" fmla="*/ 2147483647 w 26"/>
                <a:gd name="T81" fmla="*/ 1376263236 h 34"/>
                <a:gd name="T82" fmla="*/ 2147483647 w 26"/>
                <a:gd name="T83" fmla="*/ 1376263236 h 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
                <a:gd name="T127" fmla="*/ 0 h 34"/>
                <a:gd name="T128" fmla="*/ 26 w 26"/>
                <a:gd name="T129" fmla="*/ 34 h 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 h="34">
                  <a:moveTo>
                    <a:pt x="0" y="18"/>
                  </a:moveTo>
                  <a:lnTo>
                    <a:pt x="0" y="18"/>
                  </a:lnTo>
                  <a:lnTo>
                    <a:pt x="2" y="10"/>
                  </a:lnTo>
                  <a:lnTo>
                    <a:pt x="2" y="4"/>
                  </a:lnTo>
                  <a:lnTo>
                    <a:pt x="6" y="0"/>
                  </a:lnTo>
                  <a:lnTo>
                    <a:pt x="14" y="0"/>
                  </a:lnTo>
                  <a:lnTo>
                    <a:pt x="20" y="0"/>
                  </a:lnTo>
                  <a:lnTo>
                    <a:pt x="24" y="4"/>
                  </a:lnTo>
                  <a:lnTo>
                    <a:pt x="26" y="10"/>
                  </a:lnTo>
                  <a:lnTo>
                    <a:pt x="26" y="18"/>
                  </a:lnTo>
                  <a:lnTo>
                    <a:pt x="26" y="26"/>
                  </a:lnTo>
                  <a:lnTo>
                    <a:pt x="24" y="32"/>
                  </a:lnTo>
                  <a:lnTo>
                    <a:pt x="18" y="34"/>
                  </a:lnTo>
                  <a:lnTo>
                    <a:pt x="14" y="34"/>
                  </a:lnTo>
                  <a:lnTo>
                    <a:pt x="8" y="34"/>
                  </a:lnTo>
                  <a:lnTo>
                    <a:pt x="4" y="32"/>
                  </a:lnTo>
                  <a:lnTo>
                    <a:pt x="2" y="26"/>
                  </a:lnTo>
                  <a:lnTo>
                    <a:pt x="0" y="18"/>
                  </a:lnTo>
                  <a:close/>
                  <a:moveTo>
                    <a:pt x="20" y="16"/>
                  </a:moveTo>
                  <a:lnTo>
                    <a:pt x="20" y="16"/>
                  </a:lnTo>
                  <a:lnTo>
                    <a:pt x="20" y="10"/>
                  </a:lnTo>
                  <a:lnTo>
                    <a:pt x="20" y="6"/>
                  </a:lnTo>
                  <a:lnTo>
                    <a:pt x="16" y="4"/>
                  </a:lnTo>
                  <a:lnTo>
                    <a:pt x="14" y="4"/>
                  </a:lnTo>
                  <a:lnTo>
                    <a:pt x="10" y="4"/>
                  </a:lnTo>
                  <a:lnTo>
                    <a:pt x="8" y="6"/>
                  </a:lnTo>
                  <a:lnTo>
                    <a:pt x="8" y="10"/>
                  </a:lnTo>
                  <a:lnTo>
                    <a:pt x="6" y="16"/>
                  </a:lnTo>
                  <a:lnTo>
                    <a:pt x="8" y="26"/>
                  </a:lnTo>
                  <a:lnTo>
                    <a:pt x="10" y="30"/>
                  </a:lnTo>
                  <a:lnTo>
                    <a:pt x="14" y="30"/>
                  </a:lnTo>
                  <a:lnTo>
                    <a:pt x="18" y="30"/>
                  </a:lnTo>
                  <a:lnTo>
                    <a:pt x="20" y="26"/>
                  </a:lnTo>
                  <a:lnTo>
                    <a:pt x="20" y="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28" name="Freeform 164"/>
            <p:cNvSpPr>
              <a:spLocks/>
            </p:cNvSpPr>
            <p:nvPr/>
          </p:nvSpPr>
          <p:spPr bwMode="gray">
            <a:xfrm>
              <a:off x="4830" y="368"/>
              <a:ext cx="35" cy="49"/>
            </a:xfrm>
            <a:custGeom>
              <a:avLst/>
              <a:gdLst>
                <a:gd name="T0" fmla="*/ 2147483647 w 24"/>
                <a:gd name="T1" fmla="*/ 2147483647 h 34"/>
                <a:gd name="T2" fmla="*/ 2147483647 w 24"/>
                <a:gd name="T3" fmla="*/ 849045793 h 34"/>
                <a:gd name="T4" fmla="*/ 2147483647 w 24"/>
                <a:gd name="T5" fmla="*/ 849045793 h 34"/>
                <a:gd name="T6" fmla="*/ 2147483647 w 24"/>
                <a:gd name="T7" fmla="*/ 545000584 h 34"/>
                <a:gd name="T8" fmla="*/ 2147483647 w 24"/>
                <a:gd name="T9" fmla="*/ 378163891 h 34"/>
                <a:gd name="T10" fmla="*/ 1893065958 w 24"/>
                <a:gd name="T11" fmla="*/ 378163891 h 34"/>
                <a:gd name="T12" fmla="*/ 1893065958 w 24"/>
                <a:gd name="T13" fmla="*/ 378163891 h 34"/>
                <a:gd name="T14" fmla="*/ 1631153295 w 24"/>
                <a:gd name="T15" fmla="*/ 378163891 h 34"/>
                <a:gd name="T16" fmla="*/ 1298103107 w 24"/>
                <a:gd name="T17" fmla="*/ 545000584 h 34"/>
                <a:gd name="T18" fmla="*/ 977688383 w 24"/>
                <a:gd name="T19" fmla="*/ 1223623485 h 34"/>
                <a:gd name="T20" fmla="*/ 977688383 w 24"/>
                <a:gd name="T21" fmla="*/ 2147483647 h 34"/>
                <a:gd name="T22" fmla="*/ 0 w 24"/>
                <a:gd name="T23" fmla="*/ 2147483647 h 34"/>
                <a:gd name="T24" fmla="*/ 0 w 24"/>
                <a:gd name="T25" fmla="*/ 545000584 h 34"/>
                <a:gd name="T26" fmla="*/ 0 w 24"/>
                <a:gd name="T27" fmla="*/ 545000584 h 34"/>
                <a:gd name="T28" fmla="*/ 0 w 24"/>
                <a:gd name="T29" fmla="*/ 0 h 34"/>
                <a:gd name="T30" fmla="*/ 977688383 w 24"/>
                <a:gd name="T31" fmla="*/ 0 h 34"/>
                <a:gd name="T32" fmla="*/ 977688383 w 24"/>
                <a:gd name="T33" fmla="*/ 378163891 h 34"/>
                <a:gd name="T34" fmla="*/ 977688383 w 24"/>
                <a:gd name="T35" fmla="*/ 378163891 h 34"/>
                <a:gd name="T36" fmla="*/ 977688383 w 24"/>
                <a:gd name="T37" fmla="*/ 378163891 h 34"/>
                <a:gd name="T38" fmla="*/ 1631153295 w 24"/>
                <a:gd name="T39" fmla="*/ 0 h 34"/>
                <a:gd name="T40" fmla="*/ 2147483647 w 24"/>
                <a:gd name="T41" fmla="*/ 0 h 34"/>
                <a:gd name="T42" fmla="*/ 2147483647 w 24"/>
                <a:gd name="T43" fmla="*/ 0 h 34"/>
                <a:gd name="T44" fmla="*/ 2147483647 w 24"/>
                <a:gd name="T45" fmla="*/ 0 h 34"/>
                <a:gd name="T46" fmla="*/ 2147483647 w 24"/>
                <a:gd name="T47" fmla="*/ 182075110 h 34"/>
                <a:gd name="T48" fmla="*/ 2147483647 w 24"/>
                <a:gd name="T49" fmla="*/ 545000584 h 34"/>
                <a:gd name="T50" fmla="*/ 2147483647 w 24"/>
                <a:gd name="T51" fmla="*/ 849045793 h 34"/>
                <a:gd name="T52" fmla="*/ 2147483647 w 24"/>
                <a:gd name="T53" fmla="*/ 2147483647 h 34"/>
                <a:gd name="T54" fmla="*/ 2147483647 w 24"/>
                <a:gd name="T55" fmla="*/ 2147483647 h 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4"/>
                <a:gd name="T85" fmla="*/ 0 h 34"/>
                <a:gd name="T86" fmla="*/ 24 w 24"/>
                <a:gd name="T87" fmla="*/ 34 h 3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4" h="34">
                  <a:moveTo>
                    <a:pt x="18" y="34"/>
                  </a:moveTo>
                  <a:lnTo>
                    <a:pt x="18" y="10"/>
                  </a:lnTo>
                  <a:lnTo>
                    <a:pt x="18" y="6"/>
                  </a:lnTo>
                  <a:lnTo>
                    <a:pt x="16" y="4"/>
                  </a:lnTo>
                  <a:lnTo>
                    <a:pt x="12" y="4"/>
                  </a:lnTo>
                  <a:lnTo>
                    <a:pt x="10" y="4"/>
                  </a:lnTo>
                  <a:lnTo>
                    <a:pt x="8" y="6"/>
                  </a:lnTo>
                  <a:lnTo>
                    <a:pt x="6" y="14"/>
                  </a:lnTo>
                  <a:lnTo>
                    <a:pt x="6" y="34"/>
                  </a:lnTo>
                  <a:lnTo>
                    <a:pt x="0" y="34"/>
                  </a:lnTo>
                  <a:lnTo>
                    <a:pt x="0" y="6"/>
                  </a:lnTo>
                  <a:lnTo>
                    <a:pt x="0" y="0"/>
                  </a:lnTo>
                  <a:lnTo>
                    <a:pt x="6" y="0"/>
                  </a:lnTo>
                  <a:lnTo>
                    <a:pt x="6" y="4"/>
                  </a:lnTo>
                  <a:lnTo>
                    <a:pt x="10" y="0"/>
                  </a:lnTo>
                  <a:lnTo>
                    <a:pt x="16" y="0"/>
                  </a:lnTo>
                  <a:lnTo>
                    <a:pt x="20" y="0"/>
                  </a:lnTo>
                  <a:lnTo>
                    <a:pt x="22" y="2"/>
                  </a:lnTo>
                  <a:lnTo>
                    <a:pt x="24" y="6"/>
                  </a:lnTo>
                  <a:lnTo>
                    <a:pt x="24" y="10"/>
                  </a:lnTo>
                  <a:lnTo>
                    <a:pt x="24" y="34"/>
                  </a:lnTo>
                  <a:lnTo>
                    <a:pt x="18" y="3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29" name="Freeform 165"/>
            <p:cNvSpPr>
              <a:spLocks/>
            </p:cNvSpPr>
            <p:nvPr/>
          </p:nvSpPr>
          <p:spPr bwMode="gray">
            <a:xfrm>
              <a:off x="4876" y="368"/>
              <a:ext cx="33" cy="49"/>
            </a:xfrm>
            <a:custGeom>
              <a:avLst/>
              <a:gdLst>
                <a:gd name="T0" fmla="*/ 2147483647 w 22"/>
                <a:gd name="T1" fmla="*/ 2147483647 h 34"/>
                <a:gd name="T2" fmla="*/ 2147483647 w 22"/>
                <a:gd name="T3" fmla="*/ 2147483647 h 34"/>
                <a:gd name="T4" fmla="*/ 2147483647 w 22"/>
                <a:gd name="T5" fmla="*/ 2147483647 h 34"/>
                <a:gd name="T6" fmla="*/ 1547923815 w 22"/>
                <a:gd name="T7" fmla="*/ 2147483647 h 34"/>
                <a:gd name="T8" fmla="*/ 0 w 22"/>
                <a:gd name="T9" fmla="*/ 2147483647 h 34"/>
                <a:gd name="T10" fmla="*/ 0 w 22"/>
                <a:gd name="T11" fmla="*/ 2078341377 h 34"/>
                <a:gd name="T12" fmla="*/ 2147483647 w 22"/>
                <a:gd name="T13" fmla="*/ 2078341377 h 34"/>
                <a:gd name="T14" fmla="*/ 2147483647 w 22"/>
                <a:gd name="T15" fmla="*/ 2078341377 h 34"/>
                <a:gd name="T16" fmla="*/ 2147483647 w 22"/>
                <a:gd name="T17" fmla="*/ 2147483647 h 34"/>
                <a:gd name="T18" fmla="*/ 2147483647 w 22"/>
                <a:gd name="T19" fmla="*/ 2147483647 h 34"/>
                <a:gd name="T20" fmla="*/ 2147483647 w 22"/>
                <a:gd name="T21" fmla="*/ 2147483647 h 34"/>
                <a:gd name="T22" fmla="*/ 2147483647 w 22"/>
                <a:gd name="T23" fmla="*/ 2147483647 h 34"/>
                <a:gd name="T24" fmla="*/ 2147483647 w 22"/>
                <a:gd name="T25" fmla="*/ 2147483647 h 34"/>
                <a:gd name="T26" fmla="*/ 2147483647 w 22"/>
                <a:gd name="T27" fmla="*/ 2078341377 h 34"/>
                <a:gd name="T28" fmla="*/ 2147483647 w 22"/>
                <a:gd name="T29" fmla="*/ 2078341377 h 34"/>
                <a:gd name="T30" fmla="*/ 2147483647 w 22"/>
                <a:gd name="T31" fmla="*/ 1895080998 h 34"/>
                <a:gd name="T32" fmla="*/ 2147483647 w 22"/>
                <a:gd name="T33" fmla="*/ 1895080998 h 34"/>
                <a:gd name="T34" fmla="*/ 2147483647 w 22"/>
                <a:gd name="T35" fmla="*/ 1531415475 h 34"/>
                <a:gd name="T36" fmla="*/ 1547923815 w 22"/>
                <a:gd name="T37" fmla="*/ 1223623485 h 34"/>
                <a:gd name="T38" fmla="*/ 0 w 22"/>
                <a:gd name="T39" fmla="*/ 1042525838 h 34"/>
                <a:gd name="T40" fmla="*/ 0 w 22"/>
                <a:gd name="T41" fmla="*/ 723385776 h 34"/>
                <a:gd name="T42" fmla="*/ 0 w 22"/>
                <a:gd name="T43" fmla="*/ 723385776 h 34"/>
                <a:gd name="T44" fmla="*/ 0 w 22"/>
                <a:gd name="T45" fmla="*/ 545000584 h 34"/>
                <a:gd name="T46" fmla="*/ 1547923815 w 22"/>
                <a:gd name="T47" fmla="*/ 182075110 h 34"/>
                <a:gd name="T48" fmla="*/ 2147483647 w 22"/>
                <a:gd name="T49" fmla="*/ 0 h 34"/>
                <a:gd name="T50" fmla="*/ 2147483647 w 22"/>
                <a:gd name="T51" fmla="*/ 0 h 34"/>
                <a:gd name="T52" fmla="*/ 2147483647 w 22"/>
                <a:gd name="T53" fmla="*/ 0 h 34"/>
                <a:gd name="T54" fmla="*/ 2147483647 w 22"/>
                <a:gd name="T55" fmla="*/ 0 h 34"/>
                <a:gd name="T56" fmla="*/ 2147483647 w 22"/>
                <a:gd name="T57" fmla="*/ 182075110 h 34"/>
                <a:gd name="T58" fmla="*/ 2147483647 w 22"/>
                <a:gd name="T59" fmla="*/ 378163891 h 34"/>
                <a:gd name="T60" fmla="*/ 2147483647 w 22"/>
                <a:gd name="T61" fmla="*/ 723385776 h 34"/>
                <a:gd name="T62" fmla="*/ 2147483647 w 22"/>
                <a:gd name="T63" fmla="*/ 723385776 h 34"/>
                <a:gd name="T64" fmla="*/ 2147483647 w 22"/>
                <a:gd name="T65" fmla="*/ 723385776 h 34"/>
                <a:gd name="T66" fmla="*/ 2147483647 w 22"/>
                <a:gd name="T67" fmla="*/ 378163891 h 34"/>
                <a:gd name="T68" fmla="*/ 2147483647 w 22"/>
                <a:gd name="T69" fmla="*/ 378163891 h 34"/>
                <a:gd name="T70" fmla="*/ 2147483647 w 22"/>
                <a:gd name="T71" fmla="*/ 378163891 h 34"/>
                <a:gd name="T72" fmla="*/ 2147483647 w 22"/>
                <a:gd name="T73" fmla="*/ 378163891 h 34"/>
                <a:gd name="T74" fmla="*/ 2147483647 w 22"/>
                <a:gd name="T75" fmla="*/ 723385776 h 34"/>
                <a:gd name="T76" fmla="*/ 2147483647 w 22"/>
                <a:gd name="T77" fmla="*/ 723385776 h 34"/>
                <a:gd name="T78" fmla="*/ 2147483647 w 22"/>
                <a:gd name="T79" fmla="*/ 849045793 h 34"/>
                <a:gd name="T80" fmla="*/ 2147483647 w 22"/>
                <a:gd name="T81" fmla="*/ 1042525838 h 34"/>
                <a:gd name="T82" fmla="*/ 2147483647 w 22"/>
                <a:gd name="T83" fmla="*/ 1223623485 h 34"/>
                <a:gd name="T84" fmla="*/ 2147483647 w 22"/>
                <a:gd name="T85" fmla="*/ 1531415475 h 34"/>
                <a:gd name="T86" fmla="*/ 2147483647 w 22"/>
                <a:gd name="T87" fmla="*/ 1763459079 h 34"/>
                <a:gd name="T88" fmla="*/ 2147483647 w 22"/>
                <a:gd name="T89" fmla="*/ 2078341377 h 34"/>
                <a:gd name="T90" fmla="*/ 2147483647 w 22"/>
                <a:gd name="T91" fmla="*/ 2078341377 h 34"/>
                <a:gd name="T92" fmla="*/ 2147483647 w 22"/>
                <a:gd name="T93" fmla="*/ 2147483647 h 34"/>
                <a:gd name="T94" fmla="*/ 2147483647 w 22"/>
                <a:gd name="T95" fmla="*/ 2147483647 h 34"/>
                <a:gd name="T96" fmla="*/ 2147483647 w 22"/>
                <a:gd name="T97" fmla="*/ 2147483647 h 34"/>
                <a:gd name="T98" fmla="*/ 2147483647 w 22"/>
                <a:gd name="T99" fmla="*/ 2147483647 h 34"/>
                <a:gd name="T100" fmla="*/ 2147483647 w 22"/>
                <a:gd name="T101" fmla="*/ 2147483647 h 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
                <a:gd name="T154" fmla="*/ 0 h 34"/>
                <a:gd name="T155" fmla="*/ 22 w 22"/>
                <a:gd name="T156" fmla="*/ 34 h 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 h="34">
                  <a:moveTo>
                    <a:pt x="10" y="34"/>
                  </a:moveTo>
                  <a:lnTo>
                    <a:pt x="10" y="34"/>
                  </a:lnTo>
                  <a:lnTo>
                    <a:pt x="6" y="34"/>
                  </a:lnTo>
                  <a:lnTo>
                    <a:pt x="2" y="32"/>
                  </a:lnTo>
                  <a:lnTo>
                    <a:pt x="0" y="28"/>
                  </a:lnTo>
                  <a:lnTo>
                    <a:pt x="0" y="24"/>
                  </a:lnTo>
                  <a:lnTo>
                    <a:pt x="6" y="24"/>
                  </a:lnTo>
                  <a:lnTo>
                    <a:pt x="6" y="28"/>
                  </a:lnTo>
                  <a:lnTo>
                    <a:pt x="8" y="30"/>
                  </a:lnTo>
                  <a:lnTo>
                    <a:pt x="12" y="30"/>
                  </a:lnTo>
                  <a:lnTo>
                    <a:pt x="16" y="28"/>
                  </a:lnTo>
                  <a:lnTo>
                    <a:pt x="16" y="24"/>
                  </a:lnTo>
                  <a:lnTo>
                    <a:pt x="16" y="22"/>
                  </a:lnTo>
                  <a:lnTo>
                    <a:pt x="14" y="22"/>
                  </a:lnTo>
                  <a:lnTo>
                    <a:pt x="8" y="18"/>
                  </a:lnTo>
                  <a:lnTo>
                    <a:pt x="2" y="14"/>
                  </a:lnTo>
                  <a:lnTo>
                    <a:pt x="0" y="12"/>
                  </a:lnTo>
                  <a:lnTo>
                    <a:pt x="0" y="8"/>
                  </a:lnTo>
                  <a:lnTo>
                    <a:pt x="0" y="6"/>
                  </a:lnTo>
                  <a:lnTo>
                    <a:pt x="2" y="2"/>
                  </a:lnTo>
                  <a:lnTo>
                    <a:pt x="6" y="0"/>
                  </a:lnTo>
                  <a:lnTo>
                    <a:pt x="12" y="0"/>
                  </a:lnTo>
                  <a:lnTo>
                    <a:pt x="16" y="0"/>
                  </a:lnTo>
                  <a:lnTo>
                    <a:pt x="20" y="2"/>
                  </a:lnTo>
                  <a:lnTo>
                    <a:pt x="22" y="4"/>
                  </a:lnTo>
                  <a:lnTo>
                    <a:pt x="22" y="8"/>
                  </a:lnTo>
                  <a:lnTo>
                    <a:pt x="16" y="8"/>
                  </a:lnTo>
                  <a:lnTo>
                    <a:pt x="16" y="4"/>
                  </a:lnTo>
                  <a:lnTo>
                    <a:pt x="10" y="4"/>
                  </a:lnTo>
                  <a:lnTo>
                    <a:pt x="8" y="4"/>
                  </a:lnTo>
                  <a:lnTo>
                    <a:pt x="6" y="8"/>
                  </a:lnTo>
                  <a:lnTo>
                    <a:pt x="6" y="10"/>
                  </a:lnTo>
                  <a:lnTo>
                    <a:pt x="8" y="12"/>
                  </a:lnTo>
                  <a:lnTo>
                    <a:pt x="14" y="14"/>
                  </a:lnTo>
                  <a:lnTo>
                    <a:pt x="20" y="18"/>
                  </a:lnTo>
                  <a:lnTo>
                    <a:pt x="22" y="20"/>
                  </a:lnTo>
                  <a:lnTo>
                    <a:pt x="22" y="24"/>
                  </a:lnTo>
                  <a:lnTo>
                    <a:pt x="22" y="30"/>
                  </a:lnTo>
                  <a:lnTo>
                    <a:pt x="20" y="32"/>
                  </a:lnTo>
                  <a:lnTo>
                    <a:pt x="16" y="34"/>
                  </a:lnTo>
                  <a:lnTo>
                    <a:pt x="10" y="3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30" name="Freeform 166"/>
            <p:cNvSpPr>
              <a:spLocks/>
            </p:cNvSpPr>
            <p:nvPr/>
          </p:nvSpPr>
          <p:spPr bwMode="gray">
            <a:xfrm>
              <a:off x="4911" y="353"/>
              <a:ext cx="30" cy="64"/>
            </a:xfrm>
            <a:custGeom>
              <a:avLst/>
              <a:gdLst>
                <a:gd name="T0" fmla="*/ 2147483647 w 20"/>
                <a:gd name="T1" fmla="*/ 1427005317 h 44"/>
                <a:gd name="T2" fmla="*/ 2147483647 w 20"/>
                <a:gd name="T3" fmla="*/ 597156191 h 44"/>
                <a:gd name="T4" fmla="*/ 2147483647 w 20"/>
                <a:gd name="T5" fmla="*/ 0 h 44"/>
                <a:gd name="T6" fmla="*/ 2147483647 w 20"/>
                <a:gd name="T7" fmla="*/ 1427005317 h 44"/>
                <a:gd name="T8" fmla="*/ 2147483647 w 20"/>
                <a:gd name="T9" fmla="*/ 1427005317 h 44"/>
                <a:gd name="T10" fmla="*/ 2147483647 w 20"/>
                <a:gd name="T11" fmla="*/ 1862790894 h 44"/>
                <a:gd name="T12" fmla="*/ 2147483647 w 20"/>
                <a:gd name="T13" fmla="*/ 1862790894 h 44"/>
                <a:gd name="T14" fmla="*/ 2147483647 w 20"/>
                <a:gd name="T15" fmla="*/ 2147483647 h 44"/>
                <a:gd name="T16" fmla="*/ 2147483647 w 20"/>
                <a:gd name="T17" fmla="*/ 2147483647 h 44"/>
                <a:gd name="T18" fmla="*/ 2147483647 w 20"/>
                <a:gd name="T19" fmla="*/ 2147483647 h 44"/>
                <a:gd name="T20" fmla="*/ 2147483647 w 20"/>
                <a:gd name="T21" fmla="*/ 2147483647 h 44"/>
                <a:gd name="T22" fmla="*/ 2147483647 w 20"/>
                <a:gd name="T23" fmla="*/ 2147483647 h 44"/>
                <a:gd name="T24" fmla="*/ 2147483647 w 20"/>
                <a:gd name="T25" fmla="*/ 2147483647 h 44"/>
                <a:gd name="T26" fmla="*/ 2147483647 w 20"/>
                <a:gd name="T27" fmla="*/ 2147483647 h 44"/>
                <a:gd name="T28" fmla="*/ 2147483647 w 20"/>
                <a:gd name="T29" fmla="*/ 2147483647 h 44"/>
                <a:gd name="T30" fmla="*/ 2147483647 w 20"/>
                <a:gd name="T31" fmla="*/ 2147483647 h 44"/>
                <a:gd name="T32" fmla="*/ 2147483647 w 20"/>
                <a:gd name="T33" fmla="*/ 2147483647 h 44"/>
                <a:gd name="T34" fmla="*/ 2147483647 w 20"/>
                <a:gd name="T35" fmla="*/ 2147483647 h 44"/>
                <a:gd name="T36" fmla="*/ 2147483647 w 20"/>
                <a:gd name="T37" fmla="*/ 2147483647 h 44"/>
                <a:gd name="T38" fmla="*/ 2147483647 w 20"/>
                <a:gd name="T39" fmla="*/ 2147483647 h 44"/>
                <a:gd name="T40" fmla="*/ 2147483647 w 20"/>
                <a:gd name="T41" fmla="*/ 1862790894 h 44"/>
                <a:gd name="T42" fmla="*/ 0 w 20"/>
                <a:gd name="T43" fmla="*/ 1862790894 h 44"/>
                <a:gd name="T44" fmla="*/ 0 w 20"/>
                <a:gd name="T45" fmla="*/ 1427005317 h 44"/>
                <a:gd name="T46" fmla="*/ 2147483647 w 20"/>
                <a:gd name="T47" fmla="*/ 1427005317 h 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44"/>
                <a:gd name="T74" fmla="*/ 20 w 20"/>
                <a:gd name="T75" fmla="*/ 44 h 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44">
                  <a:moveTo>
                    <a:pt x="6" y="10"/>
                  </a:moveTo>
                  <a:lnTo>
                    <a:pt x="6" y="4"/>
                  </a:lnTo>
                  <a:lnTo>
                    <a:pt x="12" y="0"/>
                  </a:lnTo>
                  <a:lnTo>
                    <a:pt x="12" y="10"/>
                  </a:lnTo>
                  <a:lnTo>
                    <a:pt x="20" y="10"/>
                  </a:lnTo>
                  <a:lnTo>
                    <a:pt x="20" y="14"/>
                  </a:lnTo>
                  <a:lnTo>
                    <a:pt x="12" y="14"/>
                  </a:lnTo>
                  <a:lnTo>
                    <a:pt x="12" y="34"/>
                  </a:lnTo>
                  <a:lnTo>
                    <a:pt x="12" y="38"/>
                  </a:lnTo>
                  <a:lnTo>
                    <a:pt x="14" y="40"/>
                  </a:lnTo>
                  <a:lnTo>
                    <a:pt x="16" y="40"/>
                  </a:lnTo>
                  <a:lnTo>
                    <a:pt x="20" y="40"/>
                  </a:lnTo>
                  <a:lnTo>
                    <a:pt x="20" y="44"/>
                  </a:lnTo>
                  <a:lnTo>
                    <a:pt x="14" y="44"/>
                  </a:lnTo>
                  <a:lnTo>
                    <a:pt x="8" y="42"/>
                  </a:lnTo>
                  <a:lnTo>
                    <a:pt x="6" y="38"/>
                  </a:lnTo>
                  <a:lnTo>
                    <a:pt x="6" y="14"/>
                  </a:lnTo>
                  <a:lnTo>
                    <a:pt x="0" y="14"/>
                  </a:lnTo>
                  <a:lnTo>
                    <a:pt x="0" y="10"/>
                  </a:lnTo>
                  <a:lnTo>
                    <a:pt x="6" y="1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31" name="Freeform 167"/>
            <p:cNvSpPr>
              <a:spLocks/>
            </p:cNvSpPr>
            <p:nvPr/>
          </p:nvSpPr>
          <p:spPr bwMode="gray">
            <a:xfrm>
              <a:off x="4946" y="368"/>
              <a:ext cx="24" cy="49"/>
            </a:xfrm>
            <a:custGeom>
              <a:avLst/>
              <a:gdLst>
                <a:gd name="T0" fmla="*/ 2147483647 w 16"/>
                <a:gd name="T1" fmla="*/ 378163891 h 34"/>
                <a:gd name="T2" fmla="*/ 2147483647 w 16"/>
                <a:gd name="T3" fmla="*/ 378163891 h 34"/>
                <a:gd name="T4" fmla="*/ 2147483647 w 16"/>
                <a:gd name="T5" fmla="*/ 378163891 h 34"/>
                <a:gd name="T6" fmla="*/ 2147483647 w 16"/>
                <a:gd name="T7" fmla="*/ 182075110 h 34"/>
                <a:gd name="T8" fmla="*/ 2147483647 w 16"/>
                <a:gd name="T9" fmla="*/ 0 h 34"/>
                <a:gd name="T10" fmla="*/ 2147483647 w 16"/>
                <a:gd name="T11" fmla="*/ 0 h 34"/>
                <a:gd name="T12" fmla="*/ 2147483647 w 16"/>
                <a:gd name="T13" fmla="*/ 378163891 h 34"/>
                <a:gd name="T14" fmla="*/ 2147483647 w 16"/>
                <a:gd name="T15" fmla="*/ 378163891 h 34"/>
                <a:gd name="T16" fmla="*/ 2147483647 w 16"/>
                <a:gd name="T17" fmla="*/ 378163891 h 34"/>
                <a:gd name="T18" fmla="*/ 2147483647 w 16"/>
                <a:gd name="T19" fmla="*/ 378163891 h 34"/>
                <a:gd name="T20" fmla="*/ 2147483647 w 16"/>
                <a:gd name="T21" fmla="*/ 545000584 h 34"/>
                <a:gd name="T22" fmla="*/ 2147483647 w 16"/>
                <a:gd name="T23" fmla="*/ 723385776 h 34"/>
                <a:gd name="T24" fmla="*/ 2147483647 w 16"/>
                <a:gd name="T25" fmla="*/ 1223623485 h 34"/>
                <a:gd name="T26" fmla="*/ 2147483647 w 16"/>
                <a:gd name="T27" fmla="*/ 2147483647 h 34"/>
                <a:gd name="T28" fmla="*/ 0 w 16"/>
                <a:gd name="T29" fmla="*/ 2147483647 h 34"/>
                <a:gd name="T30" fmla="*/ 0 w 16"/>
                <a:gd name="T31" fmla="*/ 0 h 34"/>
                <a:gd name="T32" fmla="*/ 2147483647 w 16"/>
                <a:gd name="T33" fmla="*/ 0 h 34"/>
                <a:gd name="T34" fmla="*/ 2147483647 w 16"/>
                <a:gd name="T35" fmla="*/ 378163891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34"/>
                <a:gd name="T56" fmla="*/ 16 w 16"/>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34">
                  <a:moveTo>
                    <a:pt x="4" y="4"/>
                  </a:moveTo>
                  <a:lnTo>
                    <a:pt x="4" y="4"/>
                  </a:lnTo>
                  <a:lnTo>
                    <a:pt x="6" y="2"/>
                  </a:lnTo>
                  <a:lnTo>
                    <a:pt x="8" y="0"/>
                  </a:lnTo>
                  <a:lnTo>
                    <a:pt x="16" y="0"/>
                  </a:lnTo>
                  <a:lnTo>
                    <a:pt x="16" y="4"/>
                  </a:lnTo>
                  <a:lnTo>
                    <a:pt x="12" y="4"/>
                  </a:lnTo>
                  <a:lnTo>
                    <a:pt x="8" y="6"/>
                  </a:lnTo>
                  <a:lnTo>
                    <a:pt x="6" y="8"/>
                  </a:lnTo>
                  <a:lnTo>
                    <a:pt x="4" y="14"/>
                  </a:lnTo>
                  <a:lnTo>
                    <a:pt x="4" y="34"/>
                  </a:lnTo>
                  <a:lnTo>
                    <a:pt x="0" y="34"/>
                  </a:lnTo>
                  <a:lnTo>
                    <a:pt x="0" y="0"/>
                  </a:lnTo>
                  <a:lnTo>
                    <a:pt x="4" y="0"/>
                  </a:lnTo>
                  <a:lnTo>
                    <a:pt x="4" y="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32" name="Freeform 168"/>
            <p:cNvSpPr>
              <a:spLocks/>
            </p:cNvSpPr>
            <p:nvPr/>
          </p:nvSpPr>
          <p:spPr bwMode="gray">
            <a:xfrm>
              <a:off x="4975" y="368"/>
              <a:ext cx="35" cy="49"/>
            </a:xfrm>
            <a:custGeom>
              <a:avLst/>
              <a:gdLst>
                <a:gd name="T0" fmla="*/ 2147483647 w 24"/>
                <a:gd name="T1" fmla="*/ 0 h 34"/>
                <a:gd name="T2" fmla="*/ 2147483647 w 24"/>
                <a:gd name="T3" fmla="*/ 0 h 34"/>
                <a:gd name="T4" fmla="*/ 2147483647 w 24"/>
                <a:gd name="T5" fmla="*/ 2147483647 h 34"/>
                <a:gd name="T6" fmla="*/ 2147483647 w 24"/>
                <a:gd name="T7" fmla="*/ 2147483647 h 34"/>
                <a:gd name="T8" fmla="*/ 2147483647 w 24"/>
                <a:gd name="T9" fmla="*/ 2147483647 h 34"/>
                <a:gd name="T10" fmla="*/ 2147483647 w 24"/>
                <a:gd name="T11" fmla="*/ 2147483647 h 34"/>
                <a:gd name="T12" fmla="*/ 2147483647 w 24"/>
                <a:gd name="T13" fmla="*/ 2147483647 h 34"/>
                <a:gd name="T14" fmla="*/ 2147483647 w 24"/>
                <a:gd name="T15" fmla="*/ 2147483647 h 34"/>
                <a:gd name="T16" fmla="*/ 2147483647 w 24"/>
                <a:gd name="T17" fmla="*/ 2147483647 h 34"/>
                <a:gd name="T18" fmla="*/ 2110571382 w 24"/>
                <a:gd name="T19" fmla="*/ 2147483647 h 34"/>
                <a:gd name="T20" fmla="*/ 1631153295 w 24"/>
                <a:gd name="T21" fmla="*/ 2147483647 h 34"/>
                <a:gd name="T22" fmla="*/ 1631153295 w 24"/>
                <a:gd name="T23" fmla="*/ 2147483647 h 34"/>
                <a:gd name="T24" fmla="*/ 977688383 w 24"/>
                <a:gd name="T25" fmla="*/ 2147483647 h 34"/>
                <a:gd name="T26" fmla="*/ 315232206 w 24"/>
                <a:gd name="T27" fmla="*/ 2147483647 h 34"/>
                <a:gd name="T28" fmla="*/ 0 w 24"/>
                <a:gd name="T29" fmla="*/ 2147483647 h 34"/>
                <a:gd name="T30" fmla="*/ 0 w 24"/>
                <a:gd name="T31" fmla="*/ 2147483647 h 34"/>
                <a:gd name="T32" fmla="*/ 0 w 24"/>
                <a:gd name="T33" fmla="*/ 0 h 34"/>
                <a:gd name="T34" fmla="*/ 977688383 w 24"/>
                <a:gd name="T35" fmla="*/ 0 h 34"/>
                <a:gd name="T36" fmla="*/ 977688383 w 24"/>
                <a:gd name="T37" fmla="*/ 2078341377 h 34"/>
                <a:gd name="T38" fmla="*/ 977688383 w 24"/>
                <a:gd name="T39" fmla="*/ 2078341377 h 34"/>
                <a:gd name="T40" fmla="*/ 1298103107 w 24"/>
                <a:gd name="T41" fmla="*/ 2147483647 h 34"/>
                <a:gd name="T42" fmla="*/ 1893065958 w 24"/>
                <a:gd name="T43" fmla="*/ 2147483647 h 34"/>
                <a:gd name="T44" fmla="*/ 1893065958 w 24"/>
                <a:gd name="T45" fmla="*/ 2147483647 h 34"/>
                <a:gd name="T46" fmla="*/ 2147483647 w 24"/>
                <a:gd name="T47" fmla="*/ 2147483647 h 34"/>
                <a:gd name="T48" fmla="*/ 2147483647 w 24"/>
                <a:gd name="T49" fmla="*/ 2147483647 h 34"/>
                <a:gd name="T50" fmla="*/ 2147483647 w 24"/>
                <a:gd name="T51" fmla="*/ 1895080998 h 34"/>
                <a:gd name="T52" fmla="*/ 2147483647 w 24"/>
                <a:gd name="T53" fmla="*/ 0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
                <a:gd name="T82" fmla="*/ 0 h 34"/>
                <a:gd name="T83" fmla="*/ 24 w 24"/>
                <a:gd name="T84" fmla="*/ 34 h 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 h="34">
                  <a:moveTo>
                    <a:pt x="18" y="0"/>
                  </a:moveTo>
                  <a:lnTo>
                    <a:pt x="24" y="0"/>
                  </a:lnTo>
                  <a:lnTo>
                    <a:pt x="24" y="26"/>
                  </a:lnTo>
                  <a:lnTo>
                    <a:pt x="24" y="34"/>
                  </a:lnTo>
                  <a:lnTo>
                    <a:pt x="18" y="34"/>
                  </a:lnTo>
                  <a:lnTo>
                    <a:pt x="18" y="30"/>
                  </a:lnTo>
                  <a:lnTo>
                    <a:pt x="14" y="34"/>
                  </a:lnTo>
                  <a:lnTo>
                    <a:pt x="10" y="34"/>
                  </a:lnTo>
                  <a:lnTo>
                    <a:pt x="6" y="34"/>
                  </a:lnTo>
                  <a:lnTo>
                    <a:pt x="2" y="32"/>
                  </a:lnTo>
                  <a:lnTo>
                    <a:pt x="0" y="30"/>
                  </a:lnTo>
                  <a:lnTo>
                    <a:pt x="0" y="26"/>
                  </a:lnTo>
                  <a:lnTo>
                    <a:pt x="0" y="0"/>
                  </a:lnTo>
                  <a:lnTo>
                    <a:pt x="6" y="0"/>
                  </a:lnTo>
                  <a:lnTo>
                    <a:pt x="6" y="24"/>
                  </a:lnTo>
                  <a:lnTo>
                    <a:pt x="8" y="28"/>
                  </a:lnTo>
                  <a:lnTo>
                    <a:pt x="12" y="30"/>
                  </a:lnTo>
                  <a:lnTo>
                    <a:pt x="16" y="28"/>
                  </a:lnTo>
                  <a:lnTo>
                    <a:pt x="18" y="26"/>
                  </a:lnTo>
                  <a:lnTo>
                    <a:pt x="18" y="22"/>
                  </a:lnTo>
                  <a:lnTo>
                    <a:pt x="18"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33" name="Freeform 169"/>
            <p:cNvSpPr>
              <a:spLocks/>
            </p:cNvSpPr>
            <p:nvPr/>
          </p:nvSpPr>
          <p:spPr bwMode="gray">
            <a:xfrm>
              <a:off x="5022" y="368"/>
              <a:ext cx="35" cy="49"/>
            </a:xfrm>
            <a:custGeom>
              <a:avLst/>
              <a:gdLst>
                <a:gd name="T0" fmla="*/ 2147483647 w 24"/>
                <a:gd name="T1" fmla="*/ 849045793 h 34"/>
                <a:gd name="T2" fmla="*/ 2147483647 w 24"/>
                <a:gd name="T3" fmla="*/ 849045793 h 34"/>
                <a:gd name="T4" fmla="*/ 2147483647 w 24"/>
                <a:gd name="T5" fmla="*/ 545000584 h 34"/>
                <a:gd name="T6" fmla="*/ 2110571382 w 24"/>
                <a:gd name="T7" fmla="*/ 378163891 h 34"/>
                <a:gd name="T8" fmla="*/ 2110571382 w 24"/>
                <a:gd name="T9" fmla="*/ 378163891 h 34"/>
                <a:gd name="T10" fmla="*/ 1631153295 w 24"/>
                <a:gd name="T11" fmla="*/ 378163891 h 34"/>
                <a:gd name="T12" fmla="*/ 1298103107 w 24"/>
                <a:gd name="T13" fmla="*/ 545000584 h 34"/>
                <a:gd name="T14" fmla="*/ 1298103107 w 24"/>
                <a:gd name="T15" fmla="*/ 849045793 h 34"/>
                <a:gd name="T16" fmla="*/ 977688383 w 24"/>
                <a:gd name="T17" fmla="*/ 1376263236 h 34"/>
                <a:gd name="T18" fmla="*/ 977688383 w 24"/>
                <a:gd name="T19" fmla="*/ 1376263236 h 34"/>
                <a:gd name="T20" fmla="*/ 1298103107 w 24"/>
                <a:gd name="T21" fmla="*/ 2147483647 h 34"/>
                <a:gd name="T22" fmla="*/ 1631153295 w 24"/>
                <a:gd name="T23" fmla="*/ 2147483647 h 34"/>
                <a:gd name="T24" fmla="*/ 2110571382 w 24"/>
                <a:gd name="T25" fmla="*/ 2147483647 h 34"/>
                <a:gd name="T26" fmla="*/ 2110571382 w 24"/>
                <a:gd name="T27" fmla="*/ 2147483647 h 34"/>
                <a:gd name="T28" fmla="*/ 2147483647 w 24"/>
                <a:gd name="T29" fmla="*/ 2147483647 h 34"/>
                <a:gd name="T30" fmla="*/ 2147483647 w 24"/>
                <a:gd name="T31" fmla="*/ 2147483647 h 34"/>
                <a:gd name="T32" fmla="*/ 2147483647 w 24"/>
                <a:gd name="T33" fmla="*/ 1895080998 h 34"/>
                <a:gd name="T34" fmla="*/ 2147483647 w 24"/>
                <a:gd name="T35" fmla="*/ 1895080998 h 34"/>
                <a:gd name="T36" fmla="*/ 2147483647 w 24"/>
                <a:gd name="T37" fmla="*/ 1895080998 h 34"/>
                <a:gd name="T38" fmla="*/ 2147483647 w 24"/>
                <a:gd name="T39" fmla="*/ 2147483647 h 34"/>
                <a:gd name="T40" fmla="*/ 2147483647 w 24"/>
                <a:gd name="T41" fmla="*/ 2147483647 h 34"/>
                <a:gd name="T42" fmla="*/ 2147483647 w 24"/>
                <a:gd name="T43" fmla="*/ 2147483647 h 34"/>
                <a:gd name="T44" fmla="*/ 2110571382 w 24"/>
                <a:gd name="T45" fmla="*/ 2147483647 h 34"/>
                <a:gd name="T46" fmla="*/ 2110571382 w 24"/>
                <a:gd name="T47" fmla="*/ 2147483647 h 34"/>
                <a:gd name="T48" fmla="*/ 1298103107 w 24"/>
                <a:gd name="T49" fmla="*/ 2147483647 h 34"/>
                <a:gd name="T50" fmla="*/ 670415174 w 24"/>
                <a:gd name="T51" fmla="*/ 2147483647 h 34"/>
                <a:gd name="T52" fmla="*/ 315232206 w 24"/>
                <a:gd name="T53" fmla="*/ 2147483647 h 34"/>
                <a:gd name="T54" fmla="*/ 0 w 24"/>
                <a:gd name="T55" fmla="*/ 1531415475 h 34"/>
                <a:gd name="T56" fmla="*/ 0 w 24"/>
                <a:gd name="T57" fmla="*/ 1531415475 h 34"/>
                <a:gd name="T58" fmla="*/ 315232206 w 24"/>
                <a:gd name="T59" fmla="*/ 849045793 h 34"/>
                <a:gd name="T60" fmla="*/ 315232206 w 24"/>
                <a:gd name="T61" fmla="*/ 378163891 h 34"/>
                <a:gd name="T62" fmla="*/ 977688383 w 24"/>
                <a:gd name="T63" fmla="*/ 0 h 34"/>
                <a:gd name="T64" fmla="*/ 2110571382 w 24"/>
                <a:gd name="T65" fmla="*/ 0 h 34"/>
                <a:gd name="T66" fmla="*/ 2110571382 w 24"/>
                <a:gd name="T67" fmla="*/ 0 h 34"/>
                <a:gd name="T68" fmla="*/ 2147483647 w 24"/>
                <a:gd name="T69" fmla="*/ 0 h 34"/>
                <a:gd name="T70" fmla="*/ 2147483647 w 24"/>
                <a:gd name="T71" fmla="*/ 182075110 h 34"/>
                <a:gd name="T72" fmla="*/ 2147483647 w 24"/>
                <a:gd name="T73" fmla="*/ 545000584 h 34"/>
                <a:gd name="T74" fmla="*/ 2147483647 w 24"/>
                <a:gd name="T75" fmla="*/ 849045793 h 34"/>
                <a:gd name="T76" fmla="*/ 2147483647 w 24"/>
                <a:gd name="T77" fmla="*/ 849045793 h 3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
                <a:gd name="T118" fmla="*/ 0 h 34"/>
                <a:gd name="T119" fmla="*/ 24 w 24"/>
                <a:gd name="T120" fmla="*/ 34 h 3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 h="34">
                  <a:moveTo>
                    <a:pt x="18" y="10"/>
                  </a:moveTo>
                  <a:lnTo>
                    <a:pt x="18" y="10"/>
                  </a:lnTo>
                  <a:lnTo>
                    <a:pt x="16" y="6"/>
                  </a:lnTo>
                  <a:lnTo>
                    <a:pt x="14" y="4"/>
                  </a:lnTo>
                  <a:lnTo>
                    <a:pt x="10" y="4"/>
                  </a:lnTo>
                  <a:lnTo>
                    <a:pt x="8" y="6"/>
                  </a:lnTo>
                  <a:lnTo>
                    <a:pt x="8" y="10"/>
                  </a:lnTo>
                  <a:lnTo>
                    <a:pt x="6" y="16"/>
                  </a:lnTo>
                  <a:lnTo>
                    <a:pt x="8" y="26"/>
                  </a:lnTo>
                  <a:lnTo>
                    <a:pt x="10" y="30"/>
                  </a:lnTo>
                  <a:lnTo>
                    <a:pt x="14" y="30"/>
                  </a:lnTo>
                  <a:lnTo>
                    <a:pt x="16" y="28"/>
                  </a:lnTo>
                  <a:lnTo>
                    <a:pt x="18" y="26"/>
                  </a:lnTo>
                  <a:lnTo>
                    <a:pt x="18" y="22"/>
                  </a:lnTo>
                  <a:lnTo>
                    <a:pt x="24" y="22"/>
                  </a:lnTo>
                  <a:lnTo>
                    <a:pt x="24" y="28"/>
                  </a:lnTo>
                  <a:lnTo>
                    <a:pt x="20" y="32"/>
                  </a:lnTo>
                  <a:lnTo>
                    <a:pt x="18" y="34"/>
                  </a:lnTo>
                  <a:lnTo>
                    <a:pt x="14" y="34"/>
                  </a:lnTo>
                  <a:lnTo>
                    <a:pt x="8" y="34"/>
                  </a:lnTo>
                  <a:lnTo>
                    <a:pt x="4" y="32"/>
                  </a:lnTo>
                  <a:lnTo>
                    <a:pt x="2" y="26"/>
                  </a:lnTo>
                  <a:lnTo>
                    <a:pt x="0" y="18"/>
                  </a:lnTo>
                  <a:lnTo>
                    <a:pt x="2" y="10"/>
                  </a:lnTo>
                  <a:lnTo>
                    <a:pt x="2" y="4"/>
                  </a:lnTo>
                  <a:lnTo>
                    <a:pt x="6" y="0"/>
                  </a:lnTo>
                  <a:lnTo>
                    <a:pt x="14" y="0"/>
                  </a:lnTo>
                  <a:lnTo>
                    <a:pt x="18" y="0"/>
                  </a:lnTo>
                  <a:lnTo>
                    <a:pt x="22" y="2"/>
                  </a:lnTo>
                  <a:lnTo>
                    <a:pt x="24" y="6"/>
                  </a:lnTo>
                  <a:lnTo>
                    <a:pt x="24" y="10"/>
                  </a:lnTo>
                  <a:lnTo>
                    <a:pt x="18" y="1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34" name="Freeform 170"/>
            <p:cNvSpPr>
              <a:spLocks/>
            </p:cNvSpPr>
            <p:nvPr/>
          </p:nvSpPr>
          <p:spPr bwMode="gray">
            <a:xfrm>
              <a:off x="5063" y="353"/>
              <a:ext cx="26" cy="64"/>
            </a:xfrm>
            <a:custGeom>
              <a:avLst/>
              <a:gdLst>
                <a:gd name="T0" fmla="*/ 595000850 w 18"/>
                <a:gd name="T1" fmla="*/ 1427005317 h 44"/>
                <a:gd name="T2" fmla="*/ 595000850 w 18"/>
                <a:gd name="T3" fmla="*/ 597156191 h 44"/>
                <a:gd name="T4" fmla="*/ 1145459027 w 18"/>
                <a:gd name="T5" fmla="*/ 0 h 44"/>
                <a:gd name="T6" fmla="*/ 1145459027 w 18"/>
                <a:gd name="T7" fmla="*/ 1427005317 h 44"/>
                <a:gd name="T8" fmla="*/ 1754771566 w 18"/>
                <a:gd name="T9" fmla="*/ 1427005317 h 44"/>
                <a:gd name="T10" fmla="*/ 1754771566 w 18"/>
                <a:gd name="T11" fmla="*/ 1862790894 h 44"/>
                <a:gd name="T12" fmla="*/ 1145459027 w 18"/>
                <a:gd name="T13" fmla="*/ 1862790894 h 44"/>
                <a:gd name="T14" fmla="*/ 1145459027 w 18"/>
                <a:gd name="T15" fmla="*/ 2147483647 h 44"/>
                <a:gd name="T16" fmla="*/ 1145459027 w 18"/>
                <a:gd name="T17" fmla="*/ 2147483647 h 44"/>
                <a:gd name="T18" fmla="*/ 1145459027 w 18"/>
                <a:gd name="T19" fmla="*/ 2147483647 h 44"/>
                <a:gd name="T20" fmla="*/ 1343315939 w 18"/>
                <a:gd name="T21" fmla="*/ 2147483647 h 44"/>
                <a:gd name="T22" fmla="*/ 1527309148 w 18"/>
                <a:gd name="T23" fmla="*/ 2147483647 h 44"/>
                <a:gd name="T24" fmla="*/ 1527309148 w 18"/>
                <a:gd name="T25" fmla="*/ 2147483647 h 44"/>
                <a:gd name="T26" fmla="*/ 1754771566 w 18"/>
                <a:gd name="T27" fmla="*/ 2147483647 h 44"/>
                <a:gd name="T28" fmla="*/ 1754771566 w 18"/>
                <a:gd name="T29" fmla="*/ 2147483647 h 44"/>
                <a:gd name="T30" fmla="*/ 1754771566 w 18"/>
                <a:gd name="T31" fmla="*/ 2147483647 h 44"/>
                <a:gd name="T32" fmla="*/ 1343315939 w 18"/>
                <a:gd name="T33" fmla="*/ 2147483647 h 44"/>
                <a:gd name="T34" fmla="*/ 1343315939 w 18"/>
                <a:gd name="T35" fmla="*/ 2147483647 h 44"/>
                <a:gd name="T36" fmla="*/ 793009186 w 18"/>
                <a:gd name="T37" fmla="*/ 2147483647 h 44"/>
                <a:gd name="T38" fmla="*/ 595000850 w 18"/>
                <a:gd name="T39" fmla="*/ 2147483647 h 44"/>
                <a:gd name="T40" fmla="*/ 595000850 w 18"/>
                <a:gd name="T41" fmla="*/ 1862790894 h 44"/>
                <a:gd name="T42" fmla="*/ 0 w 18"/>
                <a:gd name="T43" fmla="*/ 1862790894 h 44"/>
                <a:gd name="T44" fmla="*/ 0 w 18"/>
                <a:gd name="T45" fmla="*/ 1427005317 h 44"/>
                <a:gd name="T46" fmla="*/ 595000850 w 18"/>
                <a:gd name="T47" fmla="*/ 1427005317 h 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44"/>
                <a:gd name="T74" fmla="*/ 18 w 18"/>
                <a:gd name="T75" fmla="*/ 44 h 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44">
                  <a:moveTo>
                    <a:pt x="6" y="10"/>
                  </a:moveTo>
                  <a:lnTo>
                    <a:pt x="6" y="4"/>
                  </a:lnTo>
                  <a:lnTo>
                    <a:pt x="12" y="0"/>
                  </a:lnTo>
                  <a:lnTo>
                    <a:pt x="12" y="10"/>
                  </a:lnTo>
                  <a:lnTo>
                    <a:pt x="18" y="10"/>
                  </a:lnTo>
                  <a:lnTo>
                    <a:pt x="18" y="14"/>
                  </a:lnTo>
                  <a:lnTo>
                    <a:pt x="12" y="14"/>
                  </a:lnTo>
                  <a:lnTo>
                    <a:pt x="12" y="34"/>
                  </a:lnTo>
                  <a:lnTo>
                    <a:pt x="12" y="38"/>
                  </a:lnTo>
                  <a:lnTo>
                    <a:pt x="14" y="40"/>
                  </a:lnTo>
                  <a:lnTo>
                    <a:pt x="16" y="40"/>
                  </a:lnTo>
                  <a:lnTo>
                    <a:pt x="18" y="40"/>
                  </a:lnTo>
                  <a:lnTo>
                    <a:pt x="18" y="44"/>
                  </a:lnTo>
                  <a:lnTo>
                    <a:pt x="14" y="44"/>
                  </a:lnTo>
                  <a:lnTo>
                    <a:pt x="8" y="42"/>
                  </a:lnTo>
                  <a:lnTo>
                    <a:pt x="6" y="38"/>
                  </a:lnTo>
                  <a:lnTo>
                    <a:pt x="6" y="14"/>
                  </a:lnTo>
                  <a:lnTo>
                    <a:pt x="0" y="14"/>
                  </a:lnTo>
                  <a:lnTo>
                    <a:pt x="0" y="10"/>
                  </a:lnTo>
                  <a:lnTo>
                    <a:pt x="6" y="1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35" name="Freeform 171"/>
            <p:cNvSpPr>
              <a:spLocks noEditPoints="1"/>
            </p:cNvSpPr>
            <p:nvPr/>
          </p:nvSpPr>
          <p:spPr bwMode="gray">
            <a:xfrm>
              <a:off x="5095" y="348"/>
              <a:ext cx="9" cy="69"/>
            </a:xfrm>
            <a:custGeom>
              <a:avLst/>
              <a:gdLst>
                <a:gd name="T0" fmla="*/ 0 w 6"/>
                <a:gd name="T1" fmla="*/ 0 h 48"/>
                <a:gd name="T2" fmla="*/ 2147483647 w 6"/>
                <a:gd name="T3" fmla="*/ 0 h 48"/>
                <a:gd name="T4" fmla="*/ 2147483647 w 6"/>
                <a:gd name="T5" fmla="*/ 483473278 h 48"/>
                <a:gd name="T6" fmla="*/ 0 w 6"/>
                <a:gd name="T7" fmla="*/ 483473278 h 48"/>
                <a:gd name="T8" fmla="*/ 0 w 6"/>
                <a:gd name="T9" fmla="*/ 0 h 48"/>
                <a:gd name="T10" fmla="*/ 2147483647 w 6"/>
                <a:gd name="T11" fmla="*/ 2147483647 h 48"/>
                <a:gd name="T12" fmla="*/ 0 w 6"/>
                <a:gd name="T13" fmla="*/ 2147483647 h 48"/>
                <a:gd name="T14" fmla="*/ 0 w 6"/>
                <a:gd name="T15" fmla="*/ 1065538141 h 48"/>
                <a:gd name="T16" fmla="*/ 2147483647 w 6"/>
                <a:gd name="T17" fmla="*/ 1065538141 h 48"/>
                <a:gd name="T18" fmla="*/ 2147483647 w 6"/>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8"/>
                <a:gd name="T32" fmla="*/ 6 w 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8">
                  <a:moveTo>
                    <a:pt x="0" y="0"/>
                  </a:moveTo>
                  <a:lnTo>
                    <a:pt x="6" y="0"/>
                  </a:lnTo>
                  <a:lnTo>
                    <a:pt x="6" y="6"/>
                  </a:lnTo>
                  <a:lnTo>
                    <a:pt x="0" y="6"/>
                  </a:lnTo>
                  <a:lnTo>
                    <a:pt x="0" y="0"/>
                  </a:lnTo>
                  <a:close/>
                  <a:moveTo>
                    <a:pt x="6" y="48"/>
                  </a:moveTo>
                  <a:lnTo>
                    <a:pt x="0" y="48"/>
                  </a:lnTo>
                  <a:lnTo>
                    <a:pt x="0" y="14"/>
                  </a:lnTo>
                  <a:lnTo>
                    <a:pt x="6" y="14"/>
                  </a:lnTo>
                  <a:lnTo>
                    <a:pt x="6"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36" name="Freeform 172"/>
            <p:cNvSpPr>
              <a:spLocks noEditPoints="1"/>
            </p:cNvSpPr>
            <p:nvPr/>
          </p:nvSpPr>
          <p:spPr bwMode="gray">
            <a:xfrm>
              <a:off x="5115" y="368"/>
              <a:ext cx="38" cy="49"/>
            </a:xfrm>
            <a:custGeom>
              <a:avLst/>
              <a:gdLst>
                <a:gd name="T0" fmla="*/ 0 w 26"/>
                <a:gd name="T1" fmla="*/ 1531415475 h 34"/>
                <a:gd name="T2" fmla="*/ 0 w 26"/>
                <a:gd name="T3" fmla="*/ 1531415475 h 34"/>
                <a:gd name="T4" fmla="*/ 0 w 26"/>
                <a:gd name="T5" fmla="*/ 849045793 h 34"/>
                <a:gd name="T6" fmla="*/ 345583264 w 26"/>
                <a:gd name="T7" fmla="*/ 378163891 h 34"/>
                <a:gd name="T8" fmla="*/ 1078904850 w 26"/>
                <a:gd name="T9" fmla="*/ 0 h 34"/>
                <a:gd name="T10" fmla="*/ 2139299567 w 26"/>
                <a:gd name="T11" fmla="*/ 0 h 34"/>
                <a:gd name="T12" fmla="*/ 2139299567 w 26"/>
                <a:gd name="T13" fmla="*/ 0 h 34"/>
                <a:gd name="T14" fmla="*/ 2147483647 w 26"/>
                <a:gd name="T15" fmla="*/ 0 h 34"/>
                <a:gd name="T16" fmla="*/ 2147483647 w 26"/>
                <a:gd name="T17" fmla="*/ 378163891 h 34"/>
                <a:gd name="T18" fmla="*/ 2147483647 w 26"/>
                <a:gd name="T19" fmla="*/ 849045793 h 34"/>
                <a:gd name="T20" fmla="*/ 2147483647 w 26"/>
                <a:gd name="T21" fmla="*/ 1531415475 h 34"/>
                <a:gd name="T22" fmla="*/ 2147483647 w 26"/>
                <a:gd name="T23" fmla="*/ 1531415475 h 34"/>
                <a:gd name="T24" fmla="*/ 2147483647 w 26"/>
                <a:gd name="T25" fmla="*/ 2147483647 h 34"/>
                <a:gd name="T26" fmla="*/ 2147483647 w 26"/>
                <a:gd name="T27" fmla="*/ 2147483647 h 34"/>
                <a:gd name="T28" fmla="*/ 2147483647 w 26"/>
                <a:gd name="T29" fmla="*/ 2147483647 h 34"/>
                <a:gd name="T30" fmla="*/ 2139299567 w 26"/>
                <a:gd name="T31" fmla="*/ 2147483647 h 34"/>
                <a:gd name="T32" fmla="*/ 2139299567 w 26"/>
                <a:gd name="T33" fmla="*/ 2147483647 h 34"/>
                <a:gd name="T34" fmla="*/ 1463731696 w 26"/>
                <a:gd name="T35" fmla="*/ 2147483647 h 34"/>
                <a:gd name="T36" fmla="*/ 738196903 w 26"/>
                <a:gd name="T37" fmla="*/ 2147483647 h 34"/>
                <a:gd name="T38" fmla="*/ 0 w 26"/>
                <a:gd name="T39" fmla="*/ 2147483647 h 34"/>
                <a:gd name="T40" fmla="*/ 0 w 26"/>
                <a:gd name="T41" fmla="*/ 1531415475 h 34"/>
                <a:gd name="T42" fmla="*/ 0 w 26"/>
                <a:gd name="T43" fmla="*/ 1531415475 h 34"/>
                <a:gd name="T44" fmla="*/ 2147483647 w 26"/>
                <a:gd name="T45" fmla="*/ 1376263236 h 34"/>
                <a:gd name="T46" fmla="*/ 2147483647 w 26"/>
                <a:gd name="T47" fmla="*/ 1376263236 h 34"/>
                <a:gd name="T48" fmla="*/ 2147483647 w 26"/>
                <a:gd name="T49" fmla="*/ 849045793 h 34"/>
                <a:gd name="T50" fmla="*/ 2147483647 w 26"/>
                <a:gd name="T51" fmla="*/ 545000584 h 34"/>
                <a:gd name="T52" fmla="*/ 2147483647 w 26"/>
                <a:gd name="T53" fmla="*/ 378163891 h 34"/>
                <a:gd name="T54" fmla="*/ 2139299567 w 26"/>
                <a:gd name="T55" fmla="*/ 378163891 h 34"/>
                <a:gd name="T56" fmla="*/ 2139299567 w 26"/>
                <a:gd name="T57" fmla="*/ 378163891 h 34"/>
                <a:gd name="T58" fmla="*/ 1807737995 w 26"/>
                <a:gd name="T59" fmla="*/ 378163891 h 34"/>
                <a:gd name="T60" fmla="*/ 1463731696 w 26"/>
                <a:gd name="T61" fmla="*/ 545000584 h 34"/>
                <a:gd name="T62" fmla="*/ 1078904850 w 26"/>
                <a:gd name="T63" fmla="*/ 849045793 h 34"/>
                <a:gd name="T64" fmla="*/ 1078904850 w 26"/>
                <a:gd name="T65" fmla="*/ 1376263236 h 34"/>
                <a:gd name="T66" fmla="*/ 1078904850 w 26"/>
                <a:gd name="T67" fmla="*/ 1376263236 h 34"/>
                <a:gd name="T68" fmla="*/ 1078904850 w 26"/>
                <a:gd name="T69" fmla="*/ 2147483647 h 34"/>
                <a:gd name="T70" fmla="*/ 1463731696 w 26"/>
                <a:gd name="T71" fmla="*/ 2147483647 h 34"/>
                <a:gd name="T72" fmla="*/ 2139299567 w 26"/>
                <a:gd name="T73" fmla="*/ 2147483647 h 34"/>
                <a:gd name="T74" fmla="*/ 2139299567 w 26"/>
                <a:gd name="T75" fmla="*/ 2147483647 h 34"/>
                <a:gd name="T76" fmla="*/ 2147483647 w 26"/>
                <a:gd name="T77" fmla="*/ 2147483647 h 34"/>
                <a:gd name="T78" fmla="*/ 2147483647 w 26"/>
                <a:gd name="T79" fmla="*/ 2147483647 h 34"/>
                <a:gd name="T80" fmla="*/ 2147483647 w 26"/>
                <a:gd name="T81" fmla="*/ 1376263236 h 34"/>
                <a:gd name="T82" fmla="*/ 2147483647 w 26"/>
                <a:gd name="T83" fmla="*/ 1376263236 h 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
                <a:gd name="T127" fmla="*/ 0 h 34"/>
                <a:gd name="T128" fmla="*/ 26 w 26"/>
                <a:gd name="T129" fmla="*/ 34 h 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 h="34">
                  <a:moveTo>
                    <a:pt x="0" y="18"/>
                  </a:moveTo>
                  <a:lnTo>
                    <a:pt x="0" y="18"/>
                  </a:lnTo>
                  <a:lnTo>
                    <a:pt x="0" y="10"/>
                  </a:lnTo>
                  <a:lnTo>
                    <a:pt x="2" y="4"/>
                  </a:lnTo>
                  <a:lnTo>
                    <a:pt x="6" y="0"/>
                  </a:lnTo>
                  <a:lnTo>
                    <a:pt x="12" y="0"/>
                  </a:lnTo>
                  <a:lnTo>
                    <a:pt x="20" y="0"/>
                  </a:lnTo>
                  <a:lnTo>
                    <a:pt x="24" y="4"/>
                  </a:lnTo>
                  <a:lnTo>
                    <a:pt x="24" y="10"/>
                  </a:lnTo>
                  <a:lnTo>
                    <a:pt x="26" y="18"/>
                  </a:lnTo>
                  <a:lnTo>
                    <a:pt x="24" y="26"/>
                  </a:lnTo>
                  <a:lnTo>
                    <a:pt x="22" y="32"/>
                  </a:lnTo>
                  <a:lnTo>
                    <a:pt x="18" y="34"/>
                  </a:lnTo>
                  <a:lnTo>
                    <a:pt x="12" y="34"/>
                  </a:lnTo>
                  <a:lnTo>
                    <a:pt x="8" y="34"/>
                  </a:lnTo>
                  <a:lnTo>
                    <a:pt x="4" y="32"/>
                  </a:lnTo>
                  <a:lnTo>
                    <a:pt x="0" y="26"/>
                  </a:lnTo>
                  <a:lnTo>
                    <a:pt x="0" y="18"/>
                  </a:lnTo>
                  <a:close/>
                  <a:moveTo>
                    <a:pt x="20" y="16"/>
                  </a:moveTo>
                  <a:lnTo>
                    <a:pt x="20" y="16"/>
                  </a:lnTo>
                  <a:lnTo>
                    <a:pt x="18" y="10"/>
                  </a:lnTo>
                  <a:lnTo>
                    <a:pt x="18" y="6"/>
                  </a:lnTo>
                  <a:lnTo>
                    <a:pt x="16" y="4"/>
                  </a:lnTo>
                  <a:lnTo>
                    <a:pt x="12" y="4"/>
                  </a:lnTo>
                  <a:lnTo>
                    <a:pt x="10" y="4"/>
                  </a:lnTo>
                  <a:lnTo>
                    <a:pt x="8" y="6"/>
                  </a:lnTo>
                  <a:lnTo>
                    <a:pt x="6" y="10"/>
                  </a:lnTo>
                  <a:lnTo>
                    <a:pt x="6" y="16"/>
                  </a:lnTo>
                  <a:lnTo>
                    <a:pt x="6" y="26"/>
                  </a:lnTo>
                  <a:lnTo>
                    <a:pt x="8" y="30"/>
                  </a:lnTo>
                  <a:lnTo>
                    <a:pt x="12" y="30"/>
                  </a:lnTo>
                  <a:lnTo>
                    <a:pt x="16" y="30"/>
                  </a:lnTo>
                  <a:lnTo>
                    <a:pt x="18" y="26"/>
                  </a:lnTo>
                  <a:lnTo>
                    <a:pt x="20" y="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37" name="Freeform 173"/>
            <p:cNvSpPr>
              <a:spLocks/>
            </p:cNvSpPr>
            <p:nvPr/>
          </p:nvSpPr>
          <p:spPr bwMode="gray">
            <a:xfrm>
              <a:off x="5162" y="368"/>
              <a:ext cx="35" cy="49"/>
            </a:xfrm>
            <a:custGeom>
              <a:avLst/>
              <a:gdLst>
                <a:gd name="T0" fmla="*/ 2147483647 w 24"/>
                <a:gd name="T1" fmla="*/ 2147483647 h 34"/>
                <a:gd name="T2" fmla="*/ 2147483647 w 24"/>
                <a:gd name="T3" fmla="*/ 849045793 h 34"/>
                <a:gd name="T4" fmla="*/ 2147483647 w 24"/>
                <a:gd name="T5" fmla="*/ 849045793 h 34"/>
                <a:gd name="T6" fmla="*/ 2147483647 w 24"/>
                <a:gd name="T7" fmla="*/ 545000584 h 34"/>
                <a:gd name="T8" fmla="*/ 2147483647 w 24"/>
                <a:gd name="T9" fmla="*/ 378163891 h 34"/>
                <a:gd name="T10" fmla="*/ 2110571382 w 24"/>
                <a:gd name="T11" fmla="*/ 378163891 h 34"/>
                <a:gd name="T12" fmla="*/ 2110571382 w 24"/>
                <a:gd name="T13" fmla="*/ 378163891 h 34"/>
                <a:gd name="T14" fmla="*/ 1631153295 w 24"/>
                <a:gd name="T15" fmla="*/ 378163891 h 34"/>
                <a:gd name="T16" fmla="*/ 1298103107 w 24"/>
                <a:gd name="T17" fmla="*/ 545000584 h 34"/>
                <a:gd name="T18" fmla="*/ 977688383 w 24"/>
                <a:gd name="T19" fmla="*/ 1223623485 h 34"/>
                <a:gd name="T20" fmla="*/ 977688383 w 24"/>
                <a:gd name="T21" fmla="*/ 2147483647 h 34"/>
                <a:gd name="T22" fmla="*/ 0 w 24"/>
                <a:gd name="T23" fmla="*/ 2147483647 h 34"/>
                <a:gd name="T24" fmla="*/ 0 w 24"/>
                <a:gd name="T25" fmla="*/ 545000584 h 34"/>
                <a:gd name="T26" fmla="*/ 0 w 24"/>
                <a:gd name="T27" fmla="*/ 545000584 h 34"/>
                <a:gd name="T28" fmla="*/ 0 w 24"/>
                <a:gd name="T29" fmla="*/ 0 h 34"/>
                <a:gd name="T30" fmla="*/ 977688383 w 24"/>
                <a:gd name="T31" fmla="*/ 0 h 34"/>
                <a:gd name="T32" fmla="*/ 977688383 w 24"/>
                <a:gd name="T33" fmla="*/ 378163891 h 34"/>
                <a:gd name="T34" fmla="*/ 977688383 w 24"/>
                <a:gd name="T35" fmla="*/ 378163891 h 34"/>
                <a:gd name="T36" fmla="*/ 977688383 w 24"/>
                <a:gd name="T37" fmla="*/ 378163891 h 34"/>
                <a:gd name="T38" fmla="*/ 1631153295 w 24"/>
                <a:gd name="T39" fmla="*/ 0 h 34"/>
                <a:gd name="T40" fmla="*/ 2147483647 w 24"/>
                <a:gd name="T41" fmla="*/ 0 h 34"/>
                <a:gd name="T42" fmla="*/ 2147483647 w 24"/>
                <a:gd name="T43" fmla="*/ 0 h 34"/>
                <a:gd name="T44" fmla="*/ 2147483647 w 24"/>
                <a:gd name="T45" fmla="*/ 0 h 34"/>
                <a:gd name="T46" fmla="*/ 2147483647 w 24"/>
                <a:gd name="T47" fmla="*/ 182075110 h 34"/>
                <a:gd name="T48" fmla="*/ 2147483647 w 24"/>
                <a:gd name="T49" fmla="*/ 545000584 h 34"/>
                <a:gd name="T50" fmla="*/ 2147483647 w 24"/>
                <a:gd name="T51" fmla="*/ 849045793 h 34"/>
                <a:gd name="T52" fmla="*/ 2147483647 w 24"/>
                <a:gd name="T53" fmla="*/ 2147483647 h 34"/>
                <a:gd name="T54" fmla="*/ 2147483647 w 24"/>
                <a:gd name="T55" fmla="*/ 2147483647 h 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4"/>
                <a:gd name="T85" fmla="*/ 0 h 34"/>
                <a:gd name="T86" fmla="*/ 24 w 24"/>
                <a:gd name="T87" fmla="*/ 34 h 3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4" h="34">
                  <a:moveTo>
                    <a:pt x="20" y="34"/>
                  </a:moveTo>
                  <a:lnTo>
                    <a:pt x="20" y="10"/>
                  </a:lnTo>
                  <a:lnTo>
                    <a:pt x="18" y="6"/>
                  </a:lnTo>
                  <a:lnTo>
                    <a:pt x="16" y="4"/>
                  </a:lnTo>
                  <a:lnTo>
                    <a:pt x="14" y="4"/>
                  </a:lnTo>
                  <a:lnTo>
                    <a:pt x="10" y="4"/>
                  </a:lnTo>
                  <a:lnTo>
                    <a:pt x="8" y="6"/>
                  </a:lnTo>
                  <a:lnTo>
                    <a:pt x="6" y="14"/>
                  </a:lnTo>
                  <a:lnTo>
                    <a:pt x="6" y="34"/>
                  </a:lnTo>
                  <a:lnTo>
                    <a:pt x="0" y="34"/>
                  </a:lnTo>
                  <a:lnTo>
                    <a:pt x="0" y="6"/>
                  </a:lnTo>
                  <a:lnTo>
                    <a:pt x="0" y="0"/>
                  </a:lnTo>
                  <a:lnTo>
                    <a:pt x="6" y="0"/>
                  </a:lnTo>
                  <a:lnTo>
                    <a:pt x="6" y="4"/>
                  </a:lnTo>
                  <a:lnTo>
                    <a:pt x="10" y="0"/>
                  </a:lnTo>
                  <a:lnTo>
                    <a:pt x="16" y="0"/>
                  </a:lnTo>
                  <a:lnTo>
                    <a:pt x="20" y="0"/>
                  </a:lnTo>
                  <a:lnTo>
                    <a:pt x="24" y="2"/>
                  </a:lnTo>
                  <a:lnTo>
                    <a:pt x="24" y="6"/>
                  </a:lnTo>
                  <a:lnTo>
                    <a:pt x="24" y="10"/>
                  </a:lnTo>
                  <a:lnTo>
                    <a:pt x="24" y="34"/>
                  </a:lnTo>
                  <a:lnTo>
                    <a:pt x="20" y="3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38" name="Freeform 174"/>
            <p:cNvSpPr>
              <a:spLocks/>
            </p:cNvSpPr>
            <p:nvPr/>
          </p:nvSpPr>
          <p:spPr bwMode="gray">
            <a:xfrm>
              <a:off x="5229" y="345"/>
              <a:ext cx="46" cy="72"/>
            </a:xfrm>
            <a:custGeom>
              <a:avLst/>
              <a:gdLst>
                <a:gd name="T0" fmla="*/ 1861053865 w 32"/>
                <a:gd name="T1" fmla="*/ 1157898993 h 50"/>
                <a:gd name="T2" fmla="*/ 1861053865 w 32"/>
                <a:gd name="T3" fmla="*/ 1157898993 h 50"/>
                <a:gd name="T4" fmla="*/ 1861053865 w 32"/>
                <a:gd name="T5" fmla="*/ 804096861 h 50"/>
                <a:gd name="T6" fmla="*/ 1694508920 w 32"/>
                <a:gd name="T7" fmla="*/ 672318607 h 50"/>
                <a:gd name="T8" fmla="*/ 1530914230 w 32"/>
                <a:gd name="T9" fmla="*/ 521560007 h 50"/>
                <a:gd name="T10" fmla="*/ 1216905868 w 32"/>
                <a:gd name="T11" fmla="*/ 521560007 h 50"/>
                <a:gd name="T12" fmla="*/ 1216905868 w 32"/>
                <a:gd name="T13" fmla="*/ 521560007 h 50"/>
                <a:gd name="T14" fmla="*/ 898321060 w 32"/>
                <a:gd name="T15" fmla="*/ 521560007 h 50"/>
                <a:gd name="T16" fmla="*/ 626519149 w 32"/>
                <a:gd name="T17" fmla="*/ 804096861 h 50"/>
                <a:gd name="T18" fmla="*/ 626519149 w 32"/>
                <a:gd name="T19" fmla="*/ 1330334724 h 50"/>
                <a:gd name="T20" fmla="*/ 626519149 w 32"/>
                <a:gd name="T21" fmla="*/ 2147483647 h 50"/>
                <a:gd name="T22" fmla="*/ 626519149 w 32"/>
                <a:gd name="T23" fmla="*/ 2147483647 h 50"/>
                <a:gd name="T24" fmla="*/ 626519149 w 32"/>
                <a:gd name="T25" fmla="*/ 2147483647 h 50"/>
                <a:gd name="T26" fmla="*/ 740858903 w 32"/>
                <a:gd name="T27" fmla="*/ 2147483647 h 50"/>
                <a:gd name="T28" fmla="*/ 898321060 w 32"/>
                <a:gd name="T29" fmla="*/ 2147483647 h 50"/>
                <a:gd name="T30" fmla="*/ 1216905868 w 32"/>
                <a:gd name="T31" fmla="*/ 2147483647 h 50"/>
                <a:gd name="T32" fmla="*/ 1216905868 w 32"/>
                <a:gd name="T33" fmla="*/ 2147483647 h 50"/>
                <a:gd name="T34" fmla="*/ 1694508920 w 32"/>
                <a:gd name="T35" fmla="*/ 2147483647 h 50"/>
                <a:gd name="T36" fmla="*/ 1944176193 w 32"/>
                <a:gd name="T37" fmla="*/ 2147483647 h 50"/>
                <a:gd name="T38" fmla="*/ 1944176193 w 32"/>
                <a:gd name="T39" fmla="*/ 2147483647 h 50"/>
                <a:gd name="T40" fmla="*/ 1216905868 w 32"/>
                <a:gd name="T41" fmla="*/ 2147483647 h 50"/>
                <a:gd name="T42" fmla="*/ 1216905868 w 32"/>
                <a:gd name="T43" fmla="*/ 2007530989 h 50"/>
                <a:gd name="T44" fmla="*/ 2147483647 w 32"/>
                <a:gd name="T45" fmla="*/ 2007530989 h 50"/>
                <a:gd name="T46" fmla="*/ 2147483647 w 32"/>
                <a:gd name="T47" fmla="*/ 2147483647 h 50"/>
                <a:gd name="T48" fmla="*/ 2147483647 w 32"/>
                <a:gd name="T49" fmla="*/ 2147483647 h 50"/>
                <a:gd name="T50" fmla="*/ 1861053865 w 32"/>
                <a:gd name="T51" fmla="*/ 2147483647 h 50"/>
                <a:gd name="T52" fmla="*/ 1216905868 w 32"/>
                <a:gd name="T53" fmla="*/ 2147483647 h 50"/>
                <a:gd name="T54" fmla="*/ 1216905868 w 32"/>
                <a:gd name="T55" fmla="*/ 2147483647 h 50"/>
                <a:gd name="T56" fmla="*/ 740858903 w 32"/>
                <a:gd name="T57" fmla="*/ 2147483647 h 50"/>
                <a:gd name="T58" fmla="*/ 336328748 w 32"/>
                <a:gd name="T59" fmla="*/ 2147483647 h 50"/>
                <a:gd name="T60" fmla="*/ 162760388 w 32"/>
                <a:gd name="T61" fmla="*/ 2147483647 h 50"/>
                <a:gd name="T62" fmla="*/ 0 w 32"/>
                <a:gd name="T63" fmla="*/ 2147483647 h 50"/>
                <a:gd name="T64" fmla="*/ 0 w 32"/>
                <a:gd name="T65" fmla="*/ 1330334724 h 50"/>
                <a:gd name="T66" fmla="*/ 0 w 32"/>
                <a:gd name="T67" fmla="*/ 1330334724 h 50"/>
                <a:gd name="T68" fmla="*/ 162760388 w 32"/>
                <a:gd name="T69" fmla="*/ 804096861 h 50"/>
                <a:gd name="T70" fmla="*/ 336328748 w 32"/>
                <a:gd name="T71" fmla="*/ 362194496 h 50"/>
                <a:gd name="T72" fmla="*/ 740858903 w 32"/>
                <a:gd name="T73" fmla="*/ 174669551 h 50"/>
                <a:gd name="T74" fmla="*/ 1216905868 w 32"/>
                <a:gd name="T75" fmla="*/ 0 h 50"/>
                <a:gd name="T76" fmla="*/ 1216905868 w 32"/>
                <a:gd name="T77" fmla="*/ 0 h 50"/>
                <a:gd name="T78" fmla="*/ 1861053865 w 32"/>
                <a:gd name="T79" fmla="*/ 0 h 50"/>
                <a:gd name="T80" fmla="*/ 2119339693 w 32"/>
                <a:gd name="T81" fmla="*/ 362194496 h 50"/>
                <a:gd name="T82" fmla="*/ 2147483647 w 32"/>
                <a:gd name="T83" fmla="*/ 672318607 h 50"/>
                <a:gd name="T84" fmla="*/ 2147483647 w 32"/>
                <a:gd name="T85" fmla="*/ 1157898993 h 50"/>
                <a:gd name="T86" fmla="*/ 1861053865 w 32"/>
                <a:gd name="T87" fmla="*/ 1157898993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
                <a:gd name="T133" fmla="*/ 0 h 50"/>
                <a:gd name="T134" fmla="*/ 32 w 32"/>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 h="50">
                  <a:moveTo>
                    <a:pt x="24" y="14"/>
                  </a:moveTo>
                  <a:lnTo>
                    <a:pt x="24" y="14"/>
                  </a:lnTo>
                  <a:lnTo>
                    <a:pt x="24" y="10"/>
                  </a:lnTo>
                  <a:lnTo>
                    <a:pt x="22" y="8"/>
                  </a:lnTo>
                  <a:lnTo>
                    <a:pt x="20" y="6"/>
                  </a:lnTo>
                  <a:lnTo>
                    <a:pt x="16" y="6"/>
                  </a:lnTo>
                  <a:lnTo>
                    <a:pt x="12" y="6"/>
                  </a:lnTo>
                  <a:lnTo>
                    <a:pt x="8" y="10"/>
                  </a:lnTo>
                  <a:lnTo>
                    <a:pt x="8" y="16"/>
                  </a:lnTo>
                  <a:lnTo>
                    <a:pt x="8" y="32"/>
                  </a:lnTo>
                  <a:lnTo>
                    <a:pt x="8" y="38"/>
                  </a:lnTo>
                  <a:lnTo>
                    <a:pt x="10" y="44"/>
                  </a:lnTo>
                  <a:lnTo>
                    <a:pt x="12" y="46"/>
                  </a:lnTo>
                  <a:lnTo>
                    <a:pt x="16" y="46"/>
                  </a:lnTo>
                  <a:lnTo>
                    <a:pt x="22" y="46"/>
                  </a:lnTo>
                  <a:lnTo>
                    <a:pt x="26" y="44"/>
                  </a:lnTo>
                  <a:lnTo>
                    <a:pt x="26" y="28"/>
                  </a:lnTo>
                  <a:lnTo>
                    <a:pt x="16" y="28"/>
                  </a:lnTo>
                  <a:lnTo>
                    <a:pt x="16" y="24"/>
                  </a:lnTo>
                  <a:lnTo>
                    <a:pt x="32" y="24"/>
                  </a:lnTo>
                  <a:lnTo>
                    <a:pt x="32" y="48"/>
                  </a:lnTo>
                  <a:lnTo>
                    <a:pt x="24" y="50"/>
                  </a:lnTo>
                  <a:lnTo>
                    <a:pt x="16" y="50"/>
                  </a:lnTo>
                  <a:lnTo>
                    <a:pt x="10" y="50"/>
                  </a:lnTo>
                  <a:lnTo>
                    <a:pt x="4" y="46"/>
                  </a:lnTo>
                  <a:lnTo>
                    <a:pt x="2" y="40"/>
                  </a:lnTo>
                  <a:lnTo>
                    <a:pt x="0" y="32"/>
                  </a:lnTo>
                  <a:lnTo>
                    <a:pt x="0" y="16"/>
                  </a:lnTo>
                  <a:lnTo>
                    <a:pt x="2" y="10"/>
                  </a:lnTo>
                  <a:lnTo>
                    <a:pt x="4" y="4"/>
                  </a:lnTo>
                  <a:lnTo>
                    <a:pt x="10" y="2"/>
                  </a:lnTo>
                  <a:lnTo>
                    <a:pt x="16" y="0"/>
                  </a:lnTo>
                  <a:lnTo>
                    <a:pt x="24" y="0"/>
                  </a:lnTo>
                  <a:lnTo>
                    <a:pt x="28" y="4"/>
                  </a:lnTo>
                  <a:lnTo>
                    <a:pt x="30" y="8"/>
                  </a:lnTo>
                  <a:lnTo>
                    <a:pt x="32" y="14"/>
                  </a:lnTo>
                  <a:lnTo>
                    <a:pt x="24" y="1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39" name="Freeform 175"/>
            <p:cNvSpPr>
              <a:spLocks/>
            </p:cNvSpPr>
            <p:nvPr/>
          </p:nvSpPr>
          <p:spPr bwMode="gray">
            <a:xfrm>
              <a:off x="5290" y="368"/>
              <a:ext cx="23" cy="49"/>
            </a:xfrm>
            <a:custGeom>
              <a:avLst/>
              <a:gdLst>
                <a:gd name="T0" fmla="*/ 336328748 w 16"/>
                <a:gd name="T1" fmla="*/ 378163891 h 34"/>
                <a:gd name="T2" fmla="*/ 336328748 w 16"/>
                <a:gd name="T3" fmla="*/ 378163891 h 34"/>
                <a:gd name="T4" fmla="*/ 336328748 w 16"/>
                <a:gd name="T5" fmla="*/ 378163891 h 34"/>
                <a:gd name="T6" fmla="*/ 483472465 w 16"/>
                <a:gd name="T7" fmla="*/ 182075110 h 34"/>
                <a:gd name="T8" fmla="*/ 626519149 w 16"/>
                <a:gd name="T9" fmla="*/ 0 h 34"/>
                <a:gd name="T10" fmla="*/ 1216905868 w 16"/>
                <a:gd name="T11" fmla="*/ 0 h 34"/>
                <a:gd name="T12" fmla="*/ 1216905868 w 16"/>
                <a:gd name="T13" fmla="*/ 378163891 h 34"/>
                <a:gd name="T14" fmla="*/ 1216905868 w 16"/>
                <a:gd name="T15" fmla="*/ 378163891 h 34"/>
                <a:gd name="T16" fmla="*/ 898321060 w 16"/>
                <a:gd name="T17" fmla="*/ 378163891 h 34"/>
                <a:gd name="T18" fmla="*/ 898321060 w 16"/>
                <a:gd name="T19" fmla="*/ 378163891 h 34"/>
                <a:gd name="T20" fmla="*/ 626519149 w 16"/>
                <a:gd name="T21" fmla="*/ 545000584 h 34"/>
                <a:gd name="T22" fmla="*/ 483472465 w 16"/>
                <a:gd name="T23" fmla="*/ 723385776 h 34"/>
                <a:gd name="T24" fmla="*/ 336328748 w 16"/>
                <a:gd name="T25" fmla="*/ 1223623485 h 34"/>
                <a:gd name="T26" fmla="*/ 336328748 w 16"/>
                <a:gd name="T27" fmla="*/ 2147483647 h 34"/>
                <a:gd name="T28" fmla="*/ 0 w 16"/>
                <a:gd name="T29" fmla="*/ 2147483647 h 34"/>
                <a:gd name="T30" fmla="*/ 0 w 16"/>
                <a:gd name="T31" fmla="*/ 0 h 34"/>
                <a:gd name="T32" fmla="*/ 336328748 w 16"/>
                <a:gd name="T33" fmla="*/ 0 h 34"/>
                <a:gd name="T34" fmla="*/ 336328748 w 16"/>
                <a:gd name="T35" fmla="*/ 378163891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34"/>
                <a:gd name="T56" fmla="*/ 16 w 16"/>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34">
                  <a:moveTo>
                    <a:pt x="4" y="4"/>
                  </a:moveTo>
                  <a:lnTo>
                    <a:pt x="4" y="4"/>
                  </a:lnTo>
                  <a:lnTo>
                    <a:pt x="6" y="2"/>
                  </a:lnTo>
                  <a:lnTo>
                    <a:pt x="8" y="0"/>
                  </a:lnTo>
                  <a:lnTo>
                    <a:pt x="16" y="0"/>
                  </a:lnTo>
                  <a:lnTo>
                    <a:pt x="16" y="4"/>
                  </a:lnTo>
                  <a:lnTo>
                    <a:pt x="12" y="4"/>
                  </a:lnTo>
                  <a:lnTo>
                    <a:pt x="8" y="6"/>
                  </a:lnTo>
                  <a:lnTo>
                    <a:pt x="6" y="8"/>
                  </a:lnTo>
                  <a:lnTo>
                    <a:pt x="4" y="14"/>
                  </a:lnTo>
                  <a:lnTo>
                    <a:pt x="4" y="34"/>
                  </a:lnTo>
                  <a:lnTo>
                    <a:pt x="0" y="34"/>
                  </a:lnTo>
                  <a:lnTo>
                    <a:pt x="0" y="0"/>
                  </a:lnTo>
                  <a:lnTo>
                    <a:pt x="4" y="0"/>
                  </a:lnTo>
                  <a:lnTo>
                    <a:pt x="4" y="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40" name="Freeform 176"/>
            <p:cNvSpPr>
              <a:spLocks noEditPoints="1"/>
            </p:cNvSpPr>
            <p:nvPr/>
          </p:nvSpPr>
          <p:spPr bwMode="gray">
            <a:xfrm>
              <a:off x="5319" y="368"/>
              <a:ext cx="38" cy="49"/>
            </a:xfrm>
            <a:custGeom>
              <a:avLst/>
              <a:gdLst>
                <a:gd name="T0" fmla="*/ 0 w 26"/>
                <a:gd name="T1" fmla="*/ 1531415475 h 34"/>
                <a:gd name="T2" fmla="*/ 0 w 26"/>
                <a:gd name="T3" fmla="*/ 1531415475 h 34"/>
                <a:gd name="T4" fmla="*/ 0 w 26"/>
                <a:gd name="T5" fmla="*/ 849045793 h 34"/>
                <a:gd name="T6" fmla="*/ 345583264 w 26"/>
                <a:gd name="T7" fmla="*/ 378163891 h 34"/>
                <a:gd name="T8" fmla="*/ 1078904850 w 26"/>
                <a:gd name="T9" fmla="*/ 0 h 34"/>
                <a:gd name="T10" fmla="*/ 2139299567 w 26"/>
                <a:gd name="T11" fmla="*/ 0 h 34"/>
                <a:gd name="T12" fmla="*/ 2139299567 w 26"/>
                <a:gd name="T13" fmla="*/ 0 h 34"/>
                <a:gd name="T14" fmla="*/ 2147483647 w 26"/>
                <a:gd name="T15" fmla="*/ 0 h 34"/>
                <a:gd name="T16" fmla="*/ 2147483647 w 26"/>
                <a:gd name="T17" fmla="*/ 378163891 h 34"/>
                <a:gd name="T18" fmla="*/ 2147483647 w 26"/>
                <a:gd name="T19" fmla="*/ 849045793 h 34"/>
                <a:gd name="T20" fmla="*/ 2147483647 w 26"/>
                <a:gd name="T21" fmla="*/ 1531415475 h 34"/>
                <a:gd name="T22" fmla="*/ 2147483647 w 26"/>
                <a:gd name="T23" fmla="*/ 1531415475 h 34"/>
                <a:gd name="T24" fmla="*/ 2147483647 w 26"/>
                <a:gd name="T25" fmla="*/ 2147483647 h 34"/>
                <a:gd name="T26" fmla="*/ 2147483647 w 26"/>
                <a:gd name="T27" fmla="*/ 2147483647 h 34"/>
                <a:gd name="T28" fmla="*/ 2147483647 w 26"/>
                <a:gd name="T29" fmla="*/ 2147483647 h 34"/>
                <a:gd name="T30" fmla="*/ 2139299567 w 26"/>
                <a:gd name="T31" fmla="*/ 2147483647 h 34"/>
                <a:gd name="T32" fmla="*/ 2139299567 w 26"/>
                <a:gd name="T33" fmla="*/ 2147483647 h 34"/>
                <a:gd name="T34" fmla="*/ 1463731696 w 26"/>
                <a:gd name="T35" fmla="*/ 2147483647 h 34"/>
                <a:gd name="T36" fmla="*/ 345583264 w 26"/>
                <a:gd name="T37" fmla="*/ 2147483647 h 34"/>
                <a:gd name="T38" fmla="*/ 0 w 26"/>
                <a:gd name="T39" fmla="*/ 2147483647 h 34"/>
                <a:gd name="T40" fmla="*/ 0 w 26"/>
                <a:gd name="T41" fmla="*/ 1531415475 h 34"/>
                <a:gd name="T42" fmla="*/ 0 w 26"/>
                <a:gd name="T43" fmla="*/ 1531415475 h 34"/>
                <a:gd name="T44" fmla="*/ 2147483647 w 26"/>
                <a:gd name="T45" fmla="*/ 1376263236 h 34"/>
                <a:gd name="T46" fmla="*/ 2147483647 w 26"/>
                <a:gd name="T47" fmla="*/ 1376263236 h 34"/>
                <a:gd name="T48" fmla="*/ 2147483647 w 26"/>
                <a:gd name="T49" fmla="*/ 849045793 h 34"/>
                <a:gd name="T50" fmla="*/ 2147483647 w 26"/>
                <a:gd name="T51" fmla="*/ 545000584 h 34"/>
                <a:gd name="T52" fmla="*/ 2147483647 w 26"/>
                <a:gd name="T53" fmla="*/ 378163891 h 34"/>
                <a:gd name="T54" fmla="*/ 2139299567 w 26"/>
                <a:gd name="T55" fmla="*/ 378163891 h 34"/>
                <a:gd name="T56" fmla="*/ 2139299567 w 26"/>
                <a:gd name="T57" fmla="*/ 378163891 h 34"/>
                <a:gd name="T58" fmla="*/ 1807737995 w 26"/>
                <a:gd name="T59" fmla="*/ 378163891 h 34"/>
                <a:gd name="T60" fmla="*/ 1078904850 w 26"/>
                <a:gd name="T61" fmla="*/ 545000584 h 34"/>
                <a:gd name="T62" fmla="*/ 1078904850 w 26"/>
                <a:gd name="T63" fmla="*/ 849045793 h 34"/>
                <a:gd name="T64" fmla="*/ 1078904850 w 26"/>
                <a:gd name="T65" fmla="*/ 1376263236 h 34"/>
                <a:gd name="T66" fmla="*/ 1078904850 w 26"/>
                <a:gd name="T67" fmla="*/ 1376263236 h 34"/>
                <a:gd name="T68" fmla="*/ 1078904850 w 26"/>
                <a:gd name="T69" fmla="*/ 2147483647 h 34"/>
                <a:gd name="T70" fmla="*/ 1463731696 w 26"/>
                <a:gd name="T71" fmla="*/ 2147483647 h 34"/>
                <a:gd name="T72" fmla="*/ 2139299567 w 26"/>
                <a:gd name="T73" fmla="*/ 2147483647 h 34"/>
                <a:gd name="T74" fmla="*/ 2139299567 w 26"/>
                <a:gd name="T75" fmla="*/ 2147483647 h 34"/>
                <a:gd name="T76" fmla="*/ 2147483647 w 26"/>
                <a:gd name="T77" fmla="*/ 2147483647 h 34"/>
                <a:gd name="T78" fmla="*/ 2147483647 w 26"/>
                <a:gd name="T79" fmla="*/ 2147483647 h 34"/>
                <a:gd name="T80" fmla="*/ 2147483647 w 26"/>
                <a:gd name="T81" fmla="*/ 1376263236 h 34"/>
                <a:gd name="T82" fmla="*/ 2147483647 w 26"/>
                <a:gd name="T83" fmla="*/ 1376263236 h 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
                <a:gd name="T127" fmla="*/ 0 h 34"/>
                <a:gd name="T128" fmla="*/ 26 w 26"/>
                <a:gd name="T129" fmla="*/ 34 h 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 h="34">
                  <a:moveTo>
                    <a:pt x="0" y="18"/>
                  </a:moveTo>
                  <a:lnTo>
                    <a:pt x="0" y="18"/>
                  </a:lnTo>
                  <a:lnTo>
                    <a:pt x="0" y="10"/>
                  </a:lnTo>
                  <a:lnTo>
                    <a:pt x="2" y="4"/>
                  </a:lnTo>
                  <a:lnTo>
                    <a:pt x="6" y="0"/>
                  </a:lnTo>
                  <a:lnTo>
                    <a:pt x="12" y="0"/>
                  </a:lnTo>
                  <a:lnTo>
                    <a:pt x="20" y="0"/>
                  </a:lnTo>
                  <a:lnTo>
                    <a:pt x="24" y="4"/>
                  </a:lnTo>
                  <a:lnTo>
                    <a:pt x="24" y="10"/>
                  </a:lnTo>
                  <a:lnTo>
                    <a:pt x="26" y="18"/>
                  </a:lnTo>
                  <a:lnTo>
                    <a:pt x="24" y="26"/>
                  </a:lnTo>
                  <a:lnTo>
                    <a:pt x="22" y="32"/>
                  </a:lnTo>
                  <a:lnTo>
                    <a:pt x="18" y="34"/>
                  </a:lnTo>
                  <a:lnTo>
                    <a:pt x="12" y="34"/>
                  </a:lnTo>
                  <a:lnTo>
                    <a:pt x="8" y="34"/>
                  </a:lnTo>
                  <a:lnTo>
                    <a:pt x="2" y="32"/>
                  </a:lnTo>
                  <a:lnTo>
                    <a:pt x="0" y="26"/>
                  </a:lnTo>
                  <a:lnTo>
                    <a:pt x="0" y="18"/>
                  </a:lnTo>
                  <a:close/>
                  <a:moveTo>
                    <a:pt x="20" y="16"/>
                  </a:moveTo>
                  <a:lnTo>
                    <a:pt x="20" y="16"/>
                  </a:lnTo>
                  <a:lnTo>
                    <a:pt x="18" y="10"/>
                  </a:lnTo>
                  <a:lnTo>
                    <a:pt x="18" y="6"/>
                  </a:lnTo>
                  <a:lnTo>
                    <a:pt x="16" y="4"/>
                  </a:lnTo>
                  <a:lnTo>
                    <a:pt x="12" y="4"/>
                  </a:lnTo>
                  <a:lnTo>
                    <a:pt x="10" y="4"/>
                  </a:lnTo>
                  <a:lnTo>
                    <a:pt x="6" y="6"/>
                  </a:lnTo>
                  <a:lnTo>
                    <a:pt x="6" y="10"/>
                  </a:lnTo>
                  <a:lnTo>
                    <a:pt x="6" y="16"/>
                  </a:lnTo>
                  <a:lnTo>
                    <a:pt x="6" y="26"/>
                  </a:lnTo>
                  <a:lnTo>
                    <a:pt x="8" y="30"/>
                  </a:lnTo>
                  <a:lnTo>
                    <a:pt x="12" y="30"/>
                  </a:lnTo>
                  <a:lnTo>
                    <a:pt x="16" y="30"/>
                  </a:lnTo>
                  <a:lnTo>
                    <a:pt x="18" y="26"/>
                  </a:lnTo>
                  <a:lnTo>
                    <a:pt x="20" y="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41" name="Freeform 177"/>
            <p:cNvSpPr>
              <a:spLocks/>
            </p:cNvSpPr>
            <p:nvPr/>
          </p:nvSpPr>
          <p:spPr bwMode="gray">
            <a:xfrm>
              <a:off x="5366" y="368"/>
              <a:ext cx="35" cy="49"/>
            </a:xfrm>
            <a:custGeom>
              <a:avLst/>
              <a:gdLst>
                <a:gd name="T0" fmla="*/ 2147483647 w 24"/>
                <a:gd name="T1" fmla="*/ 0 h 34"/>
                <a:gd name="T2" fmla="*/ 2147483647 w 24"/>
                <a:gd name="T3" fmla="*/ 0 h 34"/>
                <a:gd name="T4" fmla="*/ 2147483647 w 24"/>
                <a:gd name="T5" fmla="*/ 2147483647 h 34"/>
                <a:gd name="T6" fmla="*/ 2147483647 w 24"/>
                <a:gd name="T7" fmla="*/ 2147483647 h 34"/>
                <a:gd name="T8" fmla="*/ 2147483647 w 24"/>
                <a:gd name="T9" fmla="*/ 2147483647 h 34"/>
                <a:gd name="T10" fmla="*/ 2147483647 w 24"/>
                <a:gd name="T11" fmla="*/ 2147483647 h 34"/>
                <a:gd name="T12" fmla="*/ 2147483647 w 24"/>
                <a:gd name="T13" fmla="*/ 2147483647 h 34"/>
                <a:gd name="T14" fmla="*/ 2147483647 w 24"/>
                <a:gd name="T15" fmla="*/ 2147483647 h 34"/>
                <a:gd name="T16" fmla="*/ 2147483647 w 24"/>
                <a:gd name="T17" fmla="*/ 2147483647 h 34"/>
                <a:gd name="T18" fmla="*/ 2147483647 w 24"/>
                <a:gd name="T19" fmla="*/ 2147483647 h 34"/>
                <a:gd name="T20" fmla="*/ 1631153295 w 24"/>
                <a:gd name="T21" fmla="*/ 2147483647 h 34"/>
                <a:gd name="T22" fmla="*/ 1631153295 w 24"/>
                <a:gd name="T23" fmla="*/ 2147483647 h 34"/>
                <a:gd name="T24" fmla="*/ 977688383 w 24"/>
                <a:gd name="T25" fmla="*/ 2147483647 h 34"/>
                <a:gd name="T26" fmla="*/ 670415174 w 24"/>
                <a:gd name="T27" fmla="*/ 2147483647 h 34"/>
                <a:gd name="T28" fmla="*/ 315232206 w 24"/>
                <a:gd name="T29" fmla="*/ 2147483647 h 34"/>
                <a:gd name="T30" fmla="*/ 0 w 24"/>
                <a:gd name="T31" fmla="*/ 2147483647 h 34"/>
                <a:gd name="T32" fmla="*/ 0 w 24"/>
                <a:gd name="T33" fmla="*/ 0 h 34"/>
                <a:gd name="T34" fmla="*/ 977688383 w 24"/>
                <a:gd name="T35" fmla="*/ 0 h 34"/>
                <a:gd name="T36" fmla="*/ 977688383 w 24"/>
                <a:gd name="T37" fmla="*/ 2078341377 h 34"/>
                <a:gd name="T38" fmla="*/ 977688383 w 24"/>
                <a:gd name="T39" fmla="*/ 2078341377 h 34"/>
                <a:gd name="T40" fmla="*/ 1298103107 w 24"/>
                <a:gd name="T41" fmla="*/ 2147483647 h 34"/>
                <a:gd name="T42" fmla="*/ 1893065958 w 24"/>
                <a:gd name="T43" fmla="*/ 2147483647 h 34"/>
                <a:gd name="T44" fmla="*/ 1893065958 w 24"/>
                <a:gd name="T45" fmla="*/ 2147483647 h 34"/>
                <a:gd name="T46" fmla="*/ 2147483647 w 24"/>
                <a:gd name="T47" fmla="*/ 2147483647 h 34"/>
                <a:gd name="T48" fmla="*/ 2147483647 w 24"/>
                <a:gd name="T49" fmla="*/ 2147483647 h 34"/>
                <a:gd name="T50" fmla="*/ 2147483647 w 24"/>
                <a:gd name="T51" fmla="*/ 1895080998 h 34"/>
                <a:gd name="T52" fmla="*/ 2147483647 w 24"/>
                <a:gd name="T53" fmla="*/ 0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
                <a:gd name="T82" fmla="*/ 0 h 34"/>
                <a:gd name="T83" fmla="*/ 24 w 24"/>
                <a:gd name="T84" fmla="*/ 34 h 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 h="34">
                  <a:moveTo>
                    <a:pt x="18" y="0"/>
                  </a:moveTo>
                  <a:lnTo>
                    <a:pt x="24" y="0"/>
                  </a:lnTo>
                  <a:lnTo>
                    <a:pt x="24" y="26"/>
                  </a:lnTo>
                  <a:lnTo>
                    <a:pt x="24" y="34"/>
                  </a:lnTo>
                  <a:lnTo>
                    <a:pt x="18" y="34"/>
                  </a:lnTo>
                  <a:lnTo>
                    <a:pt x="18" y="30"/>
                  </a:lnTo>
                  <a:lnTo>
                    <a:pt x="16" y="34"/>
                  </a:lnTo>
                  <a:lnTo>
                    <a:pt x="10" y="34"/>
                  </a:lnTo>
                  <a:lnTo>
                    <a:pt x="6" y="34"/>
                  </a:lnTo>
                  <a:lnTo>
                    <a:pt x="4" y="32"/>
                  </a:lnTo>
                  <a:lnTo>
                    <a:pt x="2" y="30"/>
                  </a:lnTo>
                  <a:lnTo>
                    <a:pt x="0" y="26"/>
                  </a:lnTo>
                  <a:lnTo>
                    <a:pt x="0" y="0"/>
                  </a:lnTo>
                  <a:lnTo>
                    <a:pt x="6" y="0"/>
                  </a:lnTo>
                  <a:lnTo>
                    <a:pt x="6" y="24"/>
                  </a:lnTo>
                  <a:lnTo>
                    <a:pt x="8" y="28"/>
                  </a:lnTo>
                  <a:lnTo>
                    <a:pt x="12" y="30"/>
                  </a:lnTo>
                  <a:lnTo>
                    <a:pt x="16" y="28"/>
                  </a:lnTo>
                  <a:lnTo>
                    <a:pt x="18" y="26"/>
                  </a:lnTo>
                  <a:lnTo>
                    <a:pt x="18" y="22"/>
                  </a:lnTo>
                  <a:lnTo>
                    <a:pt x="18"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42" name="Freeform 178"/>
            <p:cNvSpPr>
              <a:spLocks noEditPoints="1"/>
            </p:cNvSpPr>
            <p:nvPr/>
          </p:nvSpPr>
          <p:spPr bwMode="gray">
            <a:xfrm>
              <a:off x="5415" y="368"/>
              <a:ext cx="35" cy="67"/>
            </a:xfrm>
            <a:custGeom>
              <a:avLst/>
              <a:gdLst>
                <a:gd name="T0" fmla="*/ 977688383 w 24"/>
                <a:gd name="T1" fmla="*/ 630396382 h 46"/>
                <a:gd name="T2" fmla="*/ 977688383 w 24"/>
                <a:gd name="T3" fmla="*/ 630396382 h 46"/>
                <a:gd name="T4" fmla="*/ 977688383 w 24"/>
                <a:gd name="T5" fmla="*/ 630396382 h 46"/>
                <a:gd name="T6" fmla="*/ 1298103107 w 24"/>
                <a:gd name="T7" fmla="*/ 0 h 46"/>
                <a:gd name="T8" fmla="*/ 2110571382 w 24"/>
                <a:gd name="T9" fmla="*/ 0 h 46"/>
                <a:gd name="T10" fmla="*/ 2110571382 w 24"/>
                <a:gd name="T11" fmla="*/ 0 h 46"/>
                <a:gd name="T12" fmla="*/ 2147483647 w 24"/>
                <a:gd name="T13" fmla="*/ 0 h 46"/>
                <a:gd name="T14" fmla="*/ 2147483647 w 24"/>
                <a:gd name="T15" fmla="*/ 297152988 h 46"/>
                <a:gd name="T16" fmla="*/ 2147483647 w 24"/>
                <a:gd name="T17" fmla="*/ 1172753069 h 46"/>
                <a:gd name="T18" fmla="*/ 2147483647 w 24"/>
                <a:gd name="T19" fmla="*/ 2147483647 h 46"/>
                <a:gd name="T20" fmla="*/ 2147483647 w 24"/>
                <a:gd name="T21" fmla="*/ 2147483647 h 46"/>
                <a:gd name="T22" fmla="*/ 2147483647 w 24"/>
                <a:gd name="T23" fmla="*/ 2147483647 h 46"/>
                <a:gd name="T24" fmla="*/ 2147483647 w 24"/>
                <a:gd name="T25" fmla="*/ 2147483647 h 46"/>
                <a:gd name="T26" fmla="*/ 2147483647 w 24"/>
                <a:gd name="T27" fmla="*/ 2147483647 h 46"/>
                <a:gd name="T28" fmla="*/ 1893065958 w 24"/>
                <a:gd name="T29" fmla="*/ 2147483647 h 46"/>
                <a:gd name="T30" fmla="*/ 1893065958 w 24"/>
                <a:gd name="T31" fmla="*/ 2147483647 h 46"/>
                <a:gd name="T32" fmla="*/ 1298103107 w 24"/>
                <a:gd name="T33" fmla="*/ 2147483647 h 46"/>
                <a:gd name="T34" fmla="*/ 977688383 w 24"/>
                <a:gd name="T35" fmla="*/ 2147483647 h 46"/>
                <a:gd name="T36" fmla="*/ 977688383 w 24"/>
                <a:gd name="T37" fmla="*/ 2147483647 h 46"/>
                <a:gd name="T38" fmla="*/ 977688383 w 24"/>
                <a:gd name="T39" fmla="*/ 2147483647 h 46"/>
                <a:gd name="T40" fmla="*/ 0 w 24"/>
                <a:gd name="T41" fmla="*/ 2147483647 h 46"/>
                <a:gd name="T42" fmla="*/ 0 w 24"/>
                <a:gd name="T43" fmla="*/ 0 h 46"/>
                <a:gd name="T44" fmla="*/ 977688383 w 24"/>
                <a:gd name="T45" fmla="*/ 0 h 46"/>
                <a:gd name="T46" fmla="*/ 977688383 w 24"/>
                <a:gd name="T47" fmla="*/ 630396382 h 46"/>
                <a:gd name="T48" fmla="*/ 2147483647 w 24"/>
                <a:gd name="T49" fmla="*/ 2147483647 h 46"/>
                <a:gd name="T50" fmla="*/ 2147483647 w 24"/>
                <a:gd name="T51" fmla="*/ 2147483647 h 46"/>
                <a:gd name="T52" fmla="*/ 2147483647 w 24"/>
                <a:gd name="T53" fmla="*/ 1172753069 h 46"/>
                <a:gd name="T54" fmla="*/ 2147483647 w 24"/>
                <a:gd name="T55" fmla="*/ 630396382 h 46"/>
                <a:gd name="T56" fmla="*/ 1893065958 w 24"/>
                <a:gd name="T57" fmla="*/ 630396382 h 46"/>
                <a:gd name="T58" fmla="*/ 1893065958 w 24"/>
                <a:gd name="T59" fmla="*/ 630396382 h 46"/>
                <a:gd name="T60" fmla="*/ 1298103107 w 24"/>
                <a:gd name="T61" fmla="*/ 918185407 h 46"/>
                <a:gd name="T62" fmla="*/ 977688383 w 24"/>
                <a:gd name="T63" fmla="*/ 1521972893 h 46"/>
                <a:gd name="T64" fmla="*/ 977688383 w 24"/>
                <a:gd name="T65" fmla="*/ 2147483647 h 46"/>
                <a:gd name="T66" fmla="*/ 977688383 w 24"/>
                <a:gd name="T67" fmla="*/ 2147483647 h 46"/>
                <a:gd name="T68" fmla="*/ 977688383 w 24"/>
                <a:gd name="T69" fmla="*/ 2147483647 h 46"/>
                <a:gd name="T70" fmla="*/ 1298103107 w 24"/>
                <a:gd name="T71" fmla="*/ 2147483647 h 46"/>
                <a:gd name="T72" fmla="*/ 1893065958 w 24"/>
                <a:gd name="T73" fmla="*/ 2147483647 h 46"/>
                <a:gd name="T74" fmla="*/ 1893065958 w 24"/>
                <a:gd name="T75" fmla="*/ 2147483647 h 46"/>
                <a:gd name="T76" fmla="*/ 2147483647 w 24"/>
                <a:gd name="T77" fmla="*/ 2147483647 h 46"/>
                <a:gd name="T78" fmla="*/ 2147483647 w 24"/>
                <a:gd name="T79" fmla="*/ 2147483647 h 46"/>
                <a:gd name="T80" fmla="*/ 2147483647 w 24"/>
                <a:gd name="T81" fmla="*/ 2147483647 h 46"/>
                <a:gd name="T82" fmla="*/ 2147483647 w 24"/>
                <a:gd name="T83" fmla="*/ 2147483647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
                <a:gd name="T127" fmla="*/ 0 h 46"/>
                <a:gd name="T128" fmla="*/ 24 w 24"/>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 h="46">
                  <a:moveTo>
                    <a:pt x="6" y="4"/>
                  </a:moveTo>
                  <a:lnTo>
                    <a:pt x="6" y="4"/>
                  </a:lnTo>
                  <a:lnTo>
                    <a:pt x="8" y="0"/>
                  </a:lnTo>
                  <a:lnTo>
                    <a:pt x="14" y="0"/>
                  </a:lnTo>
                  <a:lnTo>
                    <a:pt x="18" y="0"/>
                  </a:lnTo>
                  <a:lnTo>
                    <a:pt x="20" y="2"/>
                  </a:lnTo>
                  <a:lnTo>
                    <a:pt x="24" y="8"/>
                  </a:lnTo>
                  <a:lnTo>
                    <a:pt x="24" y="16"/>
                  </a:lnTo>
                  <a:lnTo>
                    <a:pt x="24" y="22"/>
                  </a:lnTo>
                  <a:lnTo>
                    <a:pt x="22" y="28"/>
                  </a:lnTo>
                  <a:lnTo>
                    <a:pt x="20" y="32"/>
                  </a:lnTo>
                  <a:lnTo>
                    <a:pt x="12" y="34"/>
                  </a:lnTo>
                  <a:lnTo>
                    <a:pt x="8" y="34"/>
                  </a:lnTo>
                  <a:lnTo>
                    <a:pt x="6" y="30"/>
                  </a:lnTo>
                  <a:lnTo>
                    <a:pt x="6" y="46"/>
                  </a:lnTo>
                  <a:lnTo>
                    <a:pt x="0" y="46"/>
                  </a:lnTo>
                  <a:lnTo>
                    <a:pt x="0" y="0"/>
                  </a:lnTo>
                  <a:lnTo>
                    <a:pt x="6" y="0"/>
                  </a:lnTo>
                  <a:lnTo>
                    <a:pt x="6" y="4"/>
                  </a:lnTo>
                  <a:close/>
                  <a:moveTo>
                    <a:pt x="18" y="16"/>
                  </a:moveTo>
                  <a:lnTo>
                    <a:pt x="18" y="16"/>
                  </a:lnTo>
                  <a:lnTo>
                    <a:pt x="18" y="8"/>
                  </a:lnTo>
                  <a:lnTo>
                    <a:pt x="16" y="4"/>
                  </a:lnTo>
                  <a:lnTo>
                    <a:pt x="12" y="4"/>
                  </a:lnTo>
                  <a:lnTo>
                    <a:pt x="8" y="6"/>
                  </a:lnTo>
                  <a:lnTo>
                    <a:pt x="6" y="10"/>
                  </a:lnTo>
                  <a:lnTo>
                    <a:pt x="6" y="18"/>
                  </a:lnTo>
                  <a:lnTo>
                    <a:pt x="6" y="26"/>
                  </a:lnTo>
                  <a:lnTo>
                    <a:pt x="8" y="28"/>
                  </a:lnTo>
                  <a:lnTo>
                    <a:pt x="12" y="30"/>
                  </a:lnTo>
                  <a:lnTo>
                    <a:pt x="16" y="30"/>
                  </a:lnTo>
                  <a:lnTo>
                    <a:pt x="18" y="26"/>
                  </a:lnTo>
                  <a:lnTo>
                    <a:pt x="18" y="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43" name="Freeform 179"/>
            <p:cNvSpPr>
              <a:spLocks/>
            </p:cNvSpPr>
            <p:nvPr/>
          </p:nvSpPr>
          <p:spPr bwMode="gray">
            <a:xfrm>
              <a:off x="4175" y="202"/>
              <a:ext cx="58" cy="93"/>
            </a:xfrm>
            <a:custGeom>
              <a:avLst/>
              <a:gdLst>
                <a:gd name="T0" fmla="*/ 2120625444 w 40"/>
                <a:gd name="T1" fmla="*/ 2147483647 h 64"/>
                <a:gd name="T2" fmla="*/ 2120625444 w 40"/>
                <a:gd name="T3" fmla="*/ 2147483647 h 64"/>
                <a:gd name="T4" fmla="*/ 945150935 w 40"/>
                <a:gd name="T5" fmla="*/ 2147483647 h 64"/>
                <a:gd name="T6" fmla="*/ 515223362 w 40"/>
                <a:gd name="T7" fmla="*/ 2147483647 h 64"/>
                <a:gd name="T8" fmla="*/ 0 w 40"/>
                <a:gd name="T9" fmla="*/ 2147483647 h 64"/>
                <a:gd name="T10" fmla="*/ 0 w 40"/>
                <a:gd name="T11" fmla="*/ 2147483647 h 64"/>
                <a:gd name="T12" fmla="*/ 1370469506 w 40"/>
                <a:gd name="T13" fmla="*/ 2147483647 h 64"/>
                <a:gd name="T14" fmla="*/ 1370469506 w 40"/>
                <a:gd name="T15" fmla="*/ 2147483647 h 64"/>
                <a:gd name="T16" fmla="*/ 1619830806 w 40"/>
                <a:gd name="T17" fmla="*/ 2147483647 h 64"/>
                <a:gd name="T18" fmla="*/ 1866589624 w 40"/>
                <a:gd name="T19" fmla="*/ 2147483647 h 64"/>
                <a:gd name="T20" fmla="*/ 2147483647 w 40"/>
                <a:gd name="T21" fmla="*/ 2147483647 h 64"/>
                <a:gd name="T22" fmla="*/ 2147483647 w 40"/>
                <a:gd name="T23" fmla="*/ 2147483647 h 64"/>
                <a:gd name="T24" fmla="*/ 2147483647 w 40"/>
                <a:gd name="T25" fmla="*/ 2147483647 h 64"/>
                <a:gd name="T26" fmla="*/ 2147483647 w 40"/>
                <a:gd name="T27" fmla="*/ 2147483647 h 64"/>
                <a:gd name="T28" fmla="*/ 2147483647 w 40"/>
                <a:gd name="T29" fmla="*/ 2147483647 h 64"/>
                <a:gd name="T30" fmla="*/ 2147483647 w 40"/>
                <a:gd name="T31" fmla="*/ 2147483647 h 64"/>
                <a:gd name="T32" fmla="*/ 2147483647 w 40"/>
                <a:gd name="T33" fmla="*/ 2147483647 h 64"/>
                <a:gd name="T34" fmla="*/ 1619830806 w 40"/>
                <a:gd name="T35" fmla="*/ 2147483647 h 64"/>
                <a:gd name="T36" fmla="*/ 515223362 w 40"/>
                <a:gd name="T37" fmla="*/ 2147483647 h 64"/>
                <a:gd name="T38" fmla="*/ 245052691 w 40"/>
                <a:gd name="T39" fmla="*/ 2147483647 h 64"/>
                <a:gd name="T40" fmla="*/ 0 w 40"/>
                <a:gd name="T41" fmla="*/ 2147483647 h 64"/>
                <a:gd name="T42" fmla="*/ 0 w 40"/>
                <a:gd name="T43" fmla="*/ 2147483647 h 64"/>
                <a:gd name="T44" fmla="*/ 245052691 w 40"/>
                <a:gd name="T45" fmla="*/ 1529410683 h 64"/>
                <a:gd name="T46" fmla="*/ 747074051 w 40"/>
                <a:gd name="T47" fmla="*/ 826966394 h 64"/>
                <a:gd name="T48" fmla="*/ 1370469506 w 40"/>
                <a:gd name="T49" fmla="*/ 269512848 h 64"/>
                <a:gd name="T50" fmla="*/ 2147483647 w 40"/>
                <a:gd name="T51" fmla="*/ 0 h 64"/>
                <a:gd name="T52" fmla="*/ 2147483647 w 40"/>
                <a:gd name="T53" fmla="*/ 0 h 64"/>
                <a:gd name="T54" fmla="*/ 2147483647 w 40"/>
                <a:gd name="T55" fmla="*/ 269512848 h 64"/>
                <a:gd name="T56" fmla="*/ 2147483647 w 40"/>
                <a:gd name="T57" fmla="*/ 826966394 h 64"/>
                <a:gd name="T58" fmla="*/ 2147483647 w 40"/>
                <a:gd name="T59" fmla="*/ 1529410683 h 64"/>
                <a:gd name="T60" fmla="*/ 2147483647 w 40"/>
                <a:gd name="T61" fmla="*/ 2147483647 h 64"/>
                <a:gd name="T62" fmla="*/ 2147483647 w 40"/>
                <a:gd name="T63" fmla="*/ 2147483647 h 64"/>
                <a:gd name="T64" fmla="*/ 2147483647 w 40"/>
                <a:gd name="T65" fmla="*/ 2147483647 h 64"/>
                <a:gd name="T66" fmla="*/ 2147483647 w 40"/>
                <a:gd name="T67" fmla="*/ 1782486998 h 64"/>
                <a:gd name="T68" fmla="*/ 2147483647 w 40"/>
                <a:gd name="T69" fmla="*/ 1372115766 h 64"/>
                <a:gd name="T70" fmla="*/ 2147483647 w 40"/>
                <a:gd name="T71" fmla="*/ 1372115766 h 64"/>
                <a:gd name="T72" fmla="*/ 2147483647 w 40"/>
                <a:gd name="T73" fmla="*/ 1372115766 h 64"/>
                <a:gd name="T74" fmla="*/ 1866589624 w 40"/>
                <a:gd name="T75" fmla="*/ 1529410683 h 64"/>
                <a:gd name="T76" fmla="*/ 1619830806 w 40"/>
                <a:gd name="T77" fmla="*/ 2042366074 h 64"/>
                <a:gd name="T78" fmla="*/ 1619830806 w 40"/>
                <a:gd name="T79" fmla="*/ 2042366074 h 64"/>
                <a:gd name="T80" fmla="*/ 1619830806 w 40"/>
                <a:gd name="T81" fmla="*/ 2147483647 h 64"/>
                <a:gd name="T82" fmla="*/ 2120625444 w 40"/>
                <a:gd name="T83" fmla="*/ 2147483647 h 64"/>
                <a:gd name="T84" fmla="*/ 2147483647 w 40"/>
                <a:gd name="T85" fmla="*/ 2147483647 h 64"/>
                <a:gd name="T86" fmla="*/ 2147483647 w 40"/>
                <a:gd name="T87" fmla="*/ 2147483647 h 64"/>
                <a:gd name="T88" fmla="*/ 2147483647 w 40"/>
                <a:gd name="T89" fmla="*/ 2147483647 h 64"/>
                <a:gd name="T90" fmla="*/ 2147483647 w 40"/>
                <a:gd name="T91" fmla="*/ 2147483647 h 64"/>
                <a:gd name="T92" fmla="*/ 2147483647 w 40"/>
                <a:gd name="T93" fmla="*/ 2147483647 h 64"/>
                <a:gd name="T94" fmla="*/ 2147483647 w 40"/>
                <a:gd name="T95" fmla="*/ 2147483647 h 64"/>
                <a:gd name="T96" fmla="*/ 2147483647 w 40"/>
                <a:gd name="T97" fmla="*/ 2147483647 h 64"/>
                <a:gd name="T98" fmla="*/ 2147483647 w 40"/>
                <a:gd name="T99" fmla="*/ 2147483647 h 64"/>
                <a:gd name="T100" fmla="*/ 2147483647 w 40"/>
                <a:gd name="T101" fmla="*/ 2147483647 h 64"/>
                <a:gd name="T102" fmla="*/ 2120625444 w 40"/>
                <a:gd name="T103" fmla="*/ 2147483647 h 64"/>
                <a:gd name="T104" fmla="*/ 2120625444 w 40"/>
                <a:gd name="T105" fmla="*/ 2147483647 h 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
                <a:gd name="T160" fmla="*/ 0 h 64"/>
                <a:gd name="T161" fmla="*/ 40 w 40"/>
                <a:gd name="T162" fmla="*/ 64 h 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 h="64">
                  <a:moveTo>
                    <a:pt x="18" y="64"/>
                  </a:moveTo>
                  <a:lnTo>
                    <a:pt x="18" y="64"/>
                  </a:lnTo>
                  <a:lnTo>
                    <a:pt x="8" y="62"/>
                  </a:lnTo>
                  <a:lnTo>
                    <a:pt x="4" y="58"/>
                  </a:lnTo>
                  <a:lnTo>
                    <a:pt x="0" y="52"/>
                  </a:lnTo>
                  <a:lnTo>
                    <a:pt x="0" y="44"/>
                  </a:lnTo>
                  <a:lnTo>
                    <a:pt x="12" y="44"/>
                  </a:lnTo>
                  <a:lnTo>
                    <a:pt x="14" y="52"/>
                  </a:lnTo>
                  <a:lnTo>
                    <a:pt x="16" y="54"/>
                  </a:lnTo>
                  <a:lnTo>
                    <a:pt x="20" y="54"/>
                  </a:lnTo>
                  <a:lnTo>
                    <a:pt x="26" y="54"/>
                  </a:lnTo>
                  <a:lnTo>
                    <a:pt x="26" y="48"/>
                  </a:lnTo>
                  <a:lnTo>
                    <a:pt x="26" y="44"/>
                  </a:lnTo>
                  <a:lnTo>
                    <a:pt x="22" y="42"/>
                  </a:lnTo>
                  <a:lnTo>
                    <a:pt x="14" y="36"/>
                  </a:lnTo>
                  <a:lnTo>
                    <a:pt x="4" y="28"/>
                  </a:lnTo>
                  <a:lnTo>
                    <a:pt x="2" y="24"/>
                  </a:lnTo>
                  <a:lnTo>
                    <a:pt x="0" y="18"/>
                  </a:lnTo>
                  <a:lnTo>
                    <a:pt x="2" y="12"/>
                  </a:lnTo>
                  <a:lnTo>
                    <a:pt x="6" y="6"/>
                  </a:lnTo>
                  <a:lnTo>
                    <a:pt x="12" y="2"/>
                  </a:lnTo>
                  <a:lnTo>
                    <a:pt x="22" y="0"/>
                  </a:lnTo>
                  <a:lnTo>
                    <a:pt x="30" y="2"/>
                  </a:lnTo>
                  <a:lnTo>
                    <a:pt x="34" y="6"/>
                  </a:lnTo>
                  <a:lnTo>
                    <a:pt x="38" y="12"/>
                  </a:lnTo>
                  <a:lnTo>
                    <a:pt x="38" y="20"/>
                  </a:lnTo>
                  <a:lnTo>
                    <a:pt x="26" y="20"/>
                  </a:lnTo>
                  <a:lnTo>
                    <a:pt x="26" y="14"/>
                  </a:lnTo>
                  <a:lnTo>
                    <a:pt x="24" y="10"/>
                  </a:lnTo>
                  <a:lnTo>
                    <a:pt x="20" y="10"/>
                  </a:lnTo>
                  <a:lnTo>
                    <a:pt x="16" y="12"/>
                  </a:lnTo>
                  <a:lnTo>
                    <a:pt x="14" y="16"/>
                  </a:lnTo>
                  <a:lnTo>
                    <a:pt x="14" y="20"/>
                  </a:lnTo>
                  <a:lnTo>
                    <a:pt x="18" y="24"/>
                  </a:lnTo>
                  <a:lnTo>
                    <a:pt x="26" y="28"/>
                  </a:lnTo>
                  <a:lnTo>
                    <a:pt x="36" y="36"/>
                  </a:lnTo>
                  <a:lnTo>
                    <a:pt x="38" y="40"/>
                  </a:lnTo>
                  <a:lnTo>
                    <a:pt x="40" y="46"/>
                  </a:lnTo>
                  <a:lnTo>
                    <a:pt x="40" y="52"/>
                  </a:lnTo>
                  <a:lnTo>
                    <a:pt x="38" y="56"/>
                  </a:lnTo>
                  <a:lnTo>
                    <a:pt x="32" y="62"/>
                  </a:lnTo>
                  <a:lnTo>
                    <a:pt x="26" y="64"/>
                  </a:lnTo>
                  <a:lnTo>
                    <a:pt x="18" y="6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44" name="Freeform 180"/>
            <p:cNvSpPr>
              <a:spLocks noEditPoints="1"/>
            </p:cNvSpPr>
            <p:nvPr/>
          </p:nvSpPr>
          <p:spPr bwMode="gray">
            <a:xfrm>
              <a:off x="4239" y="205"/>
              <a:ext cx="73" cy="90"/>
            </a:xfrm>
            <a:custGeom>
              <a:avLst/>
              <a:gdLst>
                <a:gd name="T0" fmla="*/ 0 w 50"/>
                <a:gd name="T1" fmla="*/ 2147483647 h 62"/>
                <a:gd name="T2" fmla="*/ 2147483647 w 50"/>
                <a:gd name="T3" fmla="*/ 0 h 62"/>
                <a:gd name="T4" fmla="*/ 2147483647 w 50"/>
                <a:gd name="T5" fmla="*/ 0 h 62"/>
                <a:gd name="T6" fmla="*/ 2147483647 w 50"/>
                <a:gd name="T7" fmla="*/ 2147483647 h 62"/>
                <a:gd name="T8" fmla="*/ 2147483647 w 50"/>
                <a:gd name="T9" fmla="*/ 2147483647 h 62"/>
                <a:gd name="T10" fmla="*/ 2147483647 w 50"/>
                <a:gd name="T11" fmla="*/ 2147483647 h 62"/>
                <a:gd name="T12" fmla="*/ 2147483647 w 50"/>
                <a:gd name="T13" fmla="*/ 2147483647 h 62"/>
                <a:gd name="T14" fmla="*/ 1999332080 w 50"/>
                <a:gd name="T15" fmla="*/ 2147483647 h 62"/>
                <a:gd name="T16" fmla="*/ 0 w 50"/>
                <a:gd name="T17" fmla="*/ 2147483647 h 62"/>
                <a:gd name="T18" fmla="*/ 2147483647 w 50"/>
                <a:gd name="T19" fmla="*/ 1436515775 h 62"/>
                <a:gd name="T20" fmla="*/ 2147483647 w 50"/>
                <a:gd name="T21" fmla="*/ 1436515775 h 62"/>
                <a:gd name="T22" fmla="*/ 2147483647 w 50"/>
                <a:gd name="T23" fmla="*/ 2147483647 h 62"/>
                <a:gd name="T24" fmla="*/ 2147483647 w 50"/>
                <a:gd name="T25" fmla="*/ 2147483647 h 62"/>
                <a:gd name="T26" fmla="*/ 2147483647 w 50"/>
                <a:gd name="T27" fmla="*/ 1436515775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62"/>
                <a:gd name="T44" fmla="*/ 50 w 50"/>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62">
                  <a:moveTo>
                    <a:pt x="0" y="62"/>
                  </a:moveTo>
                  <a:lnTo>
                    <a:pt x="16" y="0"/>
                  </a:lnTo>
                  <a:lnTo>
                    <a:pt x="34" y="0"/>
                  </a:lnTo>
                  <a:lnTo>
                    <a:pt x="50" y="62"/>
                  </a:lnTo>
                  <a:lnTo>
                    <a:pt x="36" y="62"/>
                  </a:lnTo>
                  <a:lnTo>
                    <a:pt x="34" y="48"/>
                  </a:lnTo>
                  <a:lnTo>
                    <a:pt x="16" y="48"/>
                  </a:lnTo>
                  <a:lnTo>
                    <a:pt x="12" y="62"/>
                  </a:lnTo>
                  <a:lnTo>
                    <a:pt x="0" y="62"/>
                  </a:lnTo>
                  <a:close/>
                  <a:moveTo>
                    <a:pt x="24" y="12"/>
                  </a:moveTo>
                  <a:lnTo>
                    <a:pt x="24" y="12"/>
                  </a:lnTo>
                  <a:lnTo>
                    <a:pt x="18" y="38"/>
                  </a:lnTo>
                  <a:lnTo>
                    <a:pt x="30" y="38"/>
                  </a:lnTo>
                  <a:lnTo>
                    <a:pt x="24" y="12"/>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45" name="Freeform 181"/>
            <p:cNvSpPr>
              <a:spLocks/>
            </p:cNvSpPr>
            <p:nvPr/>
          </p:nvSpPr>
          <p:spPr bwMode="gray">
            <a:xfrm>
              <a:off x="4320" y="205"/>
              <a:ext cx="88" cy="90"/>
            </a:xfrm>
            <a:custGeom>
              <a:avLst/>
              <a:gdLst>
                <a:gd name="T0" fmla="*/ 0 w 60"/>
                <a:gd name="T1" fmla="*/ 2147483647 h 62"/>
                <a:gd name="T2" fmla="*/ 0 w 60"/>
                <a:gd name="T3" fmla="*/ 0 h 62"/>
                <a:gd name="T4" fmla="*/ 2147483647 w 60"/>
                <a:gd name="T5" fmla="*/ 0 h 62"/>
                <a:gd name="T6" fmla="*/ 2147483647 w 60"/>
                <a:gd name="T7" fmla="*/ 2147483647 h 62"/>
                <a:gd name="T8" fmla="*/ 2147483647 w 60"/>
                <a:gd name="T9" fmla="*/ 2147483647 h 62"/>
                <a:gd name="T10" fmla="*/ 2147483647 w 60"/>
                <a:gd name="T11" fmla="*/ 0 h 62"/>
                <a:gd name="T12" fmla="*/ 2147483647 w 60"/>
                <a:gd name="T13" fmla="*/ 0 h 62"/>
                <a:gd name="T14" fmla="*/ 2147483647 w 60"/>
                <a:gd name="T15" fmla="*/ 2147483647 h 62"/>
                <a:gd name="T16" fmla="*/ 2147483647 w 60"/>
                <a:gd name="T17" fmla="*/ 2147483647 h 62"/>
                <a:gd name="T18" fmla="*/ 2147483647 w 60"/>
                <a:gd name="T19" fmla="*/ 1696712006 h 62"/>
                <a:gd name="T20" fmla="*/ 2147483647 w 60"/>
                <a:gd name="T21" fmla="*/ 1696712006 h 62"/>
                <a:gd name="T22" fmla="*/ 2147483647 w 60"/>
                <a:gd name="T23" fmla="*/ 2147483647 h 62"/>
                <a:gd name="T24" fmla="*/ 2147483647 w 60"/>
                <a:gd name="T25" fmla="*/ 2147483647 h 62"/>
                <a:gd name="T26" fmla="*/ 2147483647 w 60"/>
                <a:gd name="T27" fmla="*/ 1696712006 h 62"/>
                <a:gd name="T28" fmla="*/ 2147483647 w 60"/>
                <a:gd name="T29" fmla="*/ 1696712006 h 62"/>
                <a:gd name="T30" fmla="*/ 2147483647 w 60"/>
                <a:gd name="T31" fmla="*/ 2147483647 h 62"/>
                <a:gd name="T32" fmla="*/ 0 w 60"/>
                <a:gd name="T33" fmla="*/ 2147483647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62"/>
                <a:gd name="T53" fmla="*/ 60 w 60"/>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62">
                  <a:moveTo>
                    <a:pt x="0" y="62"/>
                  </a:moveTo>
                  <a:lnTo>
                    <a:pt x="0" y="0"/>
                  </a:lnTo>
                  <a:lnTo>
                    <a:pt x="20" y="0"/>
                  </a:lnTo>
                  <a:lnTo>
                    <a:pt x="30" y="42"/>
                  </a:lnTo>
                  <a:lnTo>
                    <a:pt x="40" y="0"/>
                  </a:lnTo>
                  <a:lnTo>
                    <a:pt x="60" y="0"/>
                  </a:lnTo>
                  <a:lnTo>
                    <a:pt x="60" y="62"/>
                  </a:lnTo>
                  <a:lnTo>
                    <a:pt x="48" y="62"/>
                  </a:lnTo>
                  <a:lnTo>
                    <a:pt x="48" y="14"/>
                  </a:lnTo>
                  <a:lnTo>
                    <a:pt x="36" y="62"/>
                  </a:lnTo>
                  <a:lnTo>
                    <a:pt x="24" y="62"/>
                  </a:lnTo>
                  <a:lnTo>
                    <a:pt x="12" y="14"/>
                  </a:lnTo>
                  <a:lnTo>
                    <a:pt x="12" y="62"/>
                  </a:lnTo>
                  <a:lnTo>
                    <a:pt x="0" y="62"/>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46" name="Freeform 182"/>
            <p:cNvSpPr>
              <a:spLocks/>
            </p:cNvSpPr>
            <p:nvPr/>
          </p:nvSpPr>
          <p:spPr bwMode="gray">
            <a:xfrm>
              <a:off x="4419" y="202"/>
              <a:ext cx="59" cy="93"/>
            </a:xfrm>
            <a:custGeom>
              <a:avLst/>
              <a:gdLst>
                <a:gd name="T0" fmla="*/ 2147483647 w 40"/>
                <a:gd name="T1" fmla="*/ 2147483647 h 64"/>
                <a:gd name="T2" fmla="*/ 2147483647 w 40"/>
                <a:gd name="T3" fmla="*/ 2147483647 h 64"/>
                <a:gd name="T4" fmla="*/ 2147483647 w 40"/>
                <a:gd name="T5" fmla="*/ 2147483647 h 64"/>
                <a:gd name="T6" fmla="*/ 1089186407 w 40"/>
                <a:gd name="T7" fmla="*/ 2147483647 h 64"/>
                <a:gd name="T8" fmla="*/ 0 w 40"/>
                <a:gd name="T9" fmla="*/ 2147483647 h 64"/>
                <a:gd name="T10" fmla="*/ 0 w 40"/>
                <a:gd name="T11" fmla="*/ 2147483647 h 64"/>
                <a:gd name="T12" fmla="*/ 2147483647 w 40"/>
                <a:gd name="T13" fmla="*/ 2147483647 h 64"/>
                <a:gd name="T14" fmla="*/ 2147483647 w 40"/>
                <a:gd name="T15" fmla="*/ 2147483647 h 64"/>
                <a:gd name="T16" fmla="*/ 2147483647 w 40"/>
                <a:gd name="T17" fmla="*/ 2147483647 h 64"/>
                <a:gd name="T18" fmla="*/ 2147483647 w 40"/>
                <a:gd name="T19" fmla="*/ 2147483647 h 64"/>
                <a:gd name="T20" fmla="*/ 2147483647 w 40"/>
                <a:gd name="T21" fmla="*/ 2147483647 h 64"/>
                <a:gd name="T22" fmla="*/ 2147483647 w 40"/>
                <a:gd name="T23" fmla="*/ 2147483647 h 64"/>
                <a:gd name="T24" fmla="*/ 2147483647 w 40"/>
                <a:gd name="T25" fmla="*/ 2147483647 h 64"/>
                <a:gd name="T26" fmla="*/ 2147483647 w 40"/>
                <a:gd name="T27" fmla="*/ 2147483647 h 64"/>
                <a:gd name="T28" fmla="*/ 2147483647 w 40"/>
                <a:gd name="T29" fmla="*/ 2147483647 h 64"/>
                <a:gd name="T30" fmla="*/ 2147483647 w 40"/>
                <a:gd name="T31" fmla="*/ 2147483647 h 64"/>
                <a:gd name="T32" fmla="*/ 2147483647 w 40"/>
                <a:gd name="T33" fmla="*/ 2147483647 h 64"/>
                <a:gd name="T34" fmla="*/ 2147483647 w 40"/>
                <a:gd name="T35" fmla="*/ 2147483647 h 64"/>
                <a:gd name="T36" fmla="*/ 1606549186 w 40"/>
                <a:gd name="T37" fmla="*/ 2147483647 h 64"/>
                <a:gd name="T38" fmla="*/ 500631895 w 40"/>
                <a:gd name="T39" fmla="*/ 2147483647 h 64"/>
                <a:gd name="T40" fmla="*/ 500631895 w 40"/>
                <a:gd name="T41" fmla="*/ 2147483647 h 64"/>
                <a:gd name="T42" fmla="*/ 500631895 w 40"/>
                <a:gd name="T43" fmla="*/ 2147483647 h 64"/>
                <a:gd name="T44" fmla="*/ 500631895 w 40"/>
                <a:gd name="T45" fmla="*/ 1529410683 h 64"/>
                <a:gd name="T46" fmla="*/ 1606549186 w 40"/>
                <a:gd name="T47" fmla="*/ 826966394 h 64"/>
                <a:gd name="T48" fmla="*/ 2147483647 w 40"/>
                <a:gd name="T49" fmla="*/ 269512848 h 64"/>
                <a:gd name="T50" fmla="*/ 2147483647 w 40"/>
                <a:gd name="T51" fmla="*/ 0 h 64"/>
                <a:gd name="T52" fmla="*/ 2147483647 w 40"/>
                <a:gd name="T53" fmla="*/ 0 h 64"/>
                <a:gd name="T54" fmla="*/ 2147483647 w 40"/>
                <a:gd name="T55" fmla="*/ 269512848 h 64"/>
                <a:gd name="T56" fmla="*/ 2147483647 w 40"/>
                <a:gd name="T57" fmla="*/ 826966394 h 64"/>
                <a:gd name="T58" fmla="*/ 2147483647 w 40"/>
                <a:gd name="T59" fmla="*/ 1529410683 h 64"/>
                <a:gd name="T60" fmla="*/ 2147483647 w 40"/>
                <a:gd name="T61" fmla="*/ 2147483647 h 64"/>
                <a:gd name="T62" fmla="*/ 2147483647 w 40"/>
                <a:gd name="T63" fmla="*/ 2147483647 h 64"/>
                <a:gd name="T64" fmla="*/ 2147483647 w 40"/>
                <a:gd name="T65" fmla="*/ 2147483647 h 64"/>
                <a:gd name="T66" fmla="*/ 2147483647 w 40"/>
                <a:gd name="T67" fmla="*/ 1782486998 h 64"/>
                <a:gd name="T68" fmla="*/ 2147483647 w 40"/>
                <a:gd name="T69" fmla="*/ 1372115766 h 64"/>
                <a:gd name="T70" fmla="*/ 2147483647 w 40"/>
                <a:gd name="T71" fmla="*/ 1372115766 h 64"/>
                <a:gd name="T72" fmla="*/ 2147483647 w 40"/>
                <a:gd name="T73" fmla="*/ 1372115766 h 64"/>
                <a:gd name="T74" fmla="*/ 2147483647 w 40"/>
                <a:gd name="T75" fmla="*/ 1529410683 h 64"/>
                <a:gd name="T76" fmla="*/ 2147483647 w 40"/>
                <a:gd name="T77" fmla="*/ 2042366074 h 64"/>
                <a:gd name="T78" fmla="*/ 2147483647 w 40"/>
                <a:gd name="T79" fmla="*/ 2042366074 h 64"/>
                <a:gd name="T80" fmla="*/ 2147483647 w 40"/>
                <a:gd name="T81" fmla="*/ 2147483647 h 64"/>
                <a:gd name="T82" fmla="*/ 2147483647 w 40"/>
                <a:gd name="T83" fmla="*/ 2147483647 h 64"/>
                <a:gd name="T84" fmla="*/ 2147483647 w 40"/>
                <a:gd name="T85" fmla="*/ 2147483647 h 64"/>
                <a:gd name="T86" fmla="*/ 2147483647 w 40"/>
                <a:gd name="T87" fmla="*/ 2147483647 h 64"/>
                <a:gd name="T88" fmla="*/ 2147483647 w 40"/>
                <a:gd name="T89" fmla="*/ 2147483647 h 64"/>
                <a:gd name="T90" fmla="*/ 2147483647 w 40"/>
                <a:gd name="T91" fmla="*/ 2147483647 h 64"/>
                <a:gd name="T92" fmla="*/ 2147483647 w 40"/>
                <a:gd name="T93" fmla="*/ 2147483647 h 64"/>
                <a:gd name="T94" fmla="*/ 2147483647 w 40"/>
                <a:gd name="T95" fmla="*/ 2147483647 h 64"/>
                <a:gd name="T96" fmla="*/ 2147483647 w 40"/>
                <a:gd name="T97" fmla="*/ 2147483647 h 64"/>
                <a:gd name="T98" fmla="*/ 2147483647 w 40"/>
                <a:gd name="T99" fmla="*/ 2147483647 h 64"/>
                <a:gd name="T100" fmla="*/ 2147483647 w 40"/>
                <a:gd name="T101" fmla="*/ 2147483647 h 64"/>
                <a:gd name="T102" fmla="*/ 2147483647 w 40"/>
                <a:gd name="T103" fmla="*/ 2147483647 h 64"/>
                <a:gd name="T104" fmla="*/ 2147483647 w 40"/>
                <a:gd name="T105" fmla="*/ 2147483647 h 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
                <a:gd name="T160" fmla="*/ 0 h 64"/>
                <a:gd name="T161" fmla="*/ 40 w 40"/>
                <a:gd name="T162" fmla="*/ 64 h 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 h="64">
                  <a:moveTo>
                    <a:pt x="18" y="64"/>
                  </a:moveTo>
                  <a:lnTo>
                    <a:pt x="18" y="64"/>
                  </a:lnTo>
                  <a:lnTo>
                    <a:pt x="8" y="62"/>
                  </a:lnTo>
                  <a:lnTo>
                    <a:pt x="4" y="58"/>
                  </a:lnTo>
                  <a:lnTo>
                    <a:pt x="0" y="52"/>
                  </a:lnTo>
                  <a:lnTo>
                    <a:pt x="0" y="44"/>
                  </a:lnTo>
                  <a:lnTo>
                    <a:pt x="14" y="44"/>
                  </a:lnTo>
                  <a:lnTo>
                    <a:pt x="14" y="52"/>
                  </a:lnTo>
                  <a:lnTo>
                    <a:pt x="16" y="54"/>
                  </a:lnTo>
                  <a:lnTo>
                    <a:pt x="20" y="54"/>
                  </a:lnTo>
                  <a:lnTo>
                    <a:pt x="26" y="54"/>
                  </a:lnTo>
                  <a:lnTo>
                    <a:pt x="26" y="48"/>
                  </a:lnTo>
                  <a:lnTo>
                    <a:pt x="26" y="44"/>
                  </a:lnTo>
                  <a:lnTo>
                    <a:pt x="22" y="42"/>
                  </a:lnTo>
                  <a:lnTo>
                    <a:pt x="14" y="36"/>
                  </a:lnTo>
                  <a:lnTo>
                    <a:pt x="6" y="28"/>
                  </a:lnTo>
                  <a:lnTo>
                    <a:pt x="2" y="24"/>
                  </a:lnTo>
                  <a:lnTo>
                    <a:pt x="2" y="18"/>
                  </a:lnTo>
                  <a:lnTo>
                    <a:pt x="2" y="12"/>
                  </a:lnTo>
                  <a:lnTo>
                    <a:pt x="6" y="6"/>
                  </a:lnTo>
                  <a:lnTo>
                    <a:pt x="12" y="2"/>
                  </a:lnTo>
                  <a:lnTo>
                    <a:pt x="22" y="0"/>
                  </a:lnTo>
                  <a:lnTo>
                    <a:pt x="30" y="2"/>
                  </a:lnTo>
                  <a:lnTo>
                    <a:pt x="36" y="6"/>
                  </a:lnTo>
                  <a:lnTo>
                    <a:pt x="38" y="12"/>
                  </a:lnTo>
                  <a:lnTo>
                    <a:pt x="38" y="20"/>
                  </a:lnTo>
                  <a:lnTo>
                    <a:pt x="26" y="20"/>
                  </a:lnTo>
                  <a:lnTo>
                    <a:pt x="26" y="14"/>
                  </a:lnTo>
                  <a:lnTo>
                    <a:pt x="24" y="10"/>
                  </a:lnTo>
                  <a:lnTo>
                    <a:pt x="20" y="10"/>
                  </a:lnTo>
                  <a:lnTo>
                    <a:pt x="16" y="12"/>
                  </a:lnTo>
                  <a:lnTo>
                    <a:pt x="14" y="16"/>
                  </a:lnTo>
                  <a:lnTo>
                    <a:pt x="16" y="20"/>
                  </a:lnTo>
                  <a:lnTo>
                    <a:pt x="18" y="24"/>
                  </a:lnTo>
                  <a:lnTo>
                    <a:pt x="26" y="28"/>
                  </a:lnTo>
                  <a:lnTo>
                    <a:pt x="36" y="36"/>
                  </a:lnTo>
                  <a:lnTo>
                    <a:pt x="38" y="40"/>
                  </a:lnTo>
                  <a:lnTo>
                    <a:pt x="40" y="46"/>
                  </a:lnTo>
                  <a:lnTo>
                    <a:pt x="40" y="52"/>
                  </a:lnTo>
                  <a:lnTo>
                    <a:pt x="38" y="56"/>
                  </a:lnTo>
                  <a:lnTo>
                    <a:pt x="32" y="62"/>
                  </a:lnTo>
                  <a:lnTo>
                    <a:pt x="26" y="64"/>
                  </a:lnTo>
                  <a:lnTo>
                    <a:pt x="18" y="6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47" name="Freeform 183"/>
            <p:cNvSpPr>
              <a:spLocks/>
            </p:cNvSpPr>
            <p:nvPr/>
          </p:nvSpPr>
          <p:spPr bwMode="gray">
            <a:xfrm>
              <a:off x="4489" y="205"/>
              <a:ext cx="61" cy="90"/>
            </a:xfrm>
            <a:custGeom>
              <a:avLst/>
              <a:gdLst>
                <a:gd name="T0" fmla="*/ 2147483647 w 42"/>
                <a:gd name="T1" fmla="*/ 0 h 62"/>
                <a:gd name="T2" fmla="*/ 2147483647 w 42"/>
                <a:gd name="T3" fmla="*/ 2147483647 h 62"/>
                <a:gd name="T4" fmla="*/ 2147483647 w 42"/>
                <a:gd name="T5" fmla="*/ 2147483647 h 62"/>
                <a:gd name="T6" fmla="*/ 2147483647 w 42"/>
                <a:gd name="T7" fmla="*/ 2147483647 h 62"/>
                <a:gd name="T8" fmla="*/ 2147483647 w 42"/>
                <a:gd name="T9" fmla="*/ 2147483647 h 62"/>
                <a:gd name="T10" fmla="*/ 2147483647 w 42"/>
                <a:gd name="T11" fmla="*/ 2147483647 h 62"/>
                <a:gd name="T12" fmla="*/ 2147483647 w 42"/>
                <a:gd name="T13" fmla="*/ 2147483647 h 62"/>
                <a:gd name="T14" fmla="*/ 2147483647 w 42"/>
                <a:gd name="T15" fmla="*/ 2147483647 h 62"/>
                <a:gd name="T16" fmla="*/ 1486112832 w 42"/>
                <a:gd name="T17" fmla="*/ 2147483647 h 62"/>
                <a:gd name="T18" fmla="*/ 809708268 w 42"/>
                <a:gd name="T19" fmla="*/ 2147483647 h 62"/>
                <a:gd name="T20" fmla="*/ 264294104 w 42"/>
                <a:gd name="T21" fmla="*/ 2147483647 h 62"/>
                <a:gd name="T22" fmla="*/ 0 w 42"/>
                <a:gd name="T23" fmla="*/ 2147483647 h 62"/>
                <a:gd name="T24" fmla="*/ 0 w 42"/>
                <a:gd name="T25" fmla="*/ 0 h 62"/>
                <a:gd name="T26" fmla="*/ 1486112832 w 42"/>
                <a:gd name="T27" fmla="*/ 0 h 62"/>
                <a:gd name="T28" fmla="*/ 1486112832 w 42"/>
                <a:gd name="T29" fmla="*/ 2147483647 h 62"/>
                <a:gd name="T30" fmla="*/ 1486112832 w 42"/>
                <a:gd name="T31" fmla="*/ 2147483647 h 62"/>
                <a:gd name="T32" fmla="*/ 1747034904 w 42"/>
                <a:gd name="T33" fmla="*/ 2147483647 h 62"/>
                <a:gd name="T34" fmla="*/ 2002064912 w 42"/>
                <a:gd name="T35" fmla="*/ 2147483647 h 62"/>
                <a:gd name="T36" fmla="*/ 2147483647 w 42"/>
                <a:gd name="T37" fmla="*/ 2147483647 h 62"/>
                <a:gd name="T38" fmla="*/ 2147483647 w 42"/>
                <a:gd name="T39" fmla="*/ 2147483647 h 62"/>
                <a:gd name="T40" fmla="*/ 2147483647 w 42"/>
                <a:gd name="T41" fmla="*/ 2147483647 h 62"/>
                <a:gd name="T42" fmla="*/ 2147483647 w 42"/>
                <a:gd name="T43" fmla="*/ 2147483647 h 62"/>
                <a:gd name="T44" fmla="*/ 2147483647 w 42"/>
                <a:gd name="T45" fmla="*/ 2147483647 h 62"/>
                <a:gd name="T46" fmla="*/ 2147483647 w 42"/>
                <a:gd name="T47" fmla="*/ 2147483647 h 62"/>
                <a:gd name="T48" fmla="*/ 2147483647 w 42"/>
                <a:gd name="T49" fmla="*/ 2147483647 h 62"/>
                <a:gd name="T50" fmla="*/ 2147483647 w 42"/>
                <a:gd name="T51" fmla="*/ 0 h 62"/>
                <a:gd name="T52" fmla="*/ 2147483647 w 42"/>
                <a:gd name="T53" fmla="*/ 0 h 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2"/>
                <a:gd name="T82" fmla="*/ 0 h 62"/>
                <a:gd name="T83" fmla="*/ 42 w 42"/>
                <a:gd name="T84" fmla="*/ 62 h 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2" h="62">
                  <a:moveTo>
                    <a:pt x="42" y="0"/>
                  </a:moveTo>
                  <a:lnTo>
                    <a:pt x="42" y="44"/>
                  </a:lnTo>
                  <a:lnTo>
                    <a:pt x="40" y="50"/>
                  </a:lnTo>
                  <a:lnTo>
                    <a:pt x="38" y="56"/>
                  </a:lnTo>
                  <a:lnTo>
                    <a:pt x="30" y="60"/>
                  </a:lnTo>
                  <a:lnTo>
                    <a:pt x="20" y="62"/>
                  </a:lnTo>
                  <a:lnTo>
                    <a:pt x="12" y="60"/>
                  </a:lnTo>
                  <a:lnTo>
                    <a:pt x="6" y="58"/>
                  </a:lnTo>
                  <a:lnTo>
                    <a:pt x="2" y="52"/>
                  </a:lnTo>
                  <a:lnTo>
                    <a:pt x="0" y="44"/>
                  </a:lnTo>
                  <a:lnTo>
                    <a:pt x="0" y="0"/>
                  </a:lnTo>
                  <a:lnTo>
                    <a:pt x="12" y="0"/>
                  </a:lnTo>
                  <a:lnTo>
                    <a:pt x="12" y="42"/>
                  </a:lnTo>
                  <a:lnTo>
                    <a:pt x="14" y="48"/>
                  </a:lnTo>
                  <a:lnTo>
                    <a:pt x="16" y="50"/>
                  </a:lnTo>
                  <a:lnTo>
                    <a:pt x="18" y="52"/>
                  </a:lnTo>
                  <a:lnTo>
                    <a:pt x="20" y="52"/>
                  </a:lnTo>
                  <a:lnTo>
                    <a:pt x="24" y="52"/>
                  </a:lnTo>
                  <a:lnTo>
                    <a:pt x="26" y="50"/>
                  </a:lnTo>
                  <a:lnTo>
                    <a:pt x="28" y="46"/>
                  </a:lnTo>
                  <a:lnTo>
                    <a:pt x="28" y="42"/>
                  </a:lnTo>
                  <a:lnTo>
                    <a:pt x="28" y="0"/>
                  </a:lnTo>
                  <a:lnTo>
                    <a:pt x="42"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48" name="Freeform 184"/>
            <p:cNvSpPr>
              <a:spLocks/>
            </p:cNvSpPr>
            <p:nvPr/>
          </p:nvSpPr>
          <p:spPr bwMode="gray">
            <a:xfrm>
              <a:off x="4565" y="205"/>
              <a:ext cx="67" cy="90"/>
            </a:xfrm>
            <a:custGeom>
              <a:avLst/>
              <a:gdLst>
                <a:gd name="T0" fmla="*/ 0 w 46"/>
                <a:gd name="T1" fmla="*/ 2147483647 h 62"/>
                <a:gd name="T2" fmla="*/ 0 w 46"/>
                <a:gd name="T3" fmla="*/ 0 h 62"/>
                <a:gd name="T4" fmla="*/ 2147483647 w 46"/>
                <a:gd name="T5" fmla="*/ 0 h 62"/>
                <a:gd name="T6" fmla="*/ 2147483647 w 46"/>
                <a:gd name="T7" fmla="*/ 2147483647 h 62"/>
                <a:gd name="T8" fmla="*/ 2147483647 w 46"/>
                <a:gd name="T9" fmla="*/ 2147483647 h 62"/>
                <a:gd name="T10" fmla="*/ 2147483647 w 46"/>
                <a:gd name="T11" fmla="*/ 0 h 62"/>
                <a:gd name="T12" fmla="*/ 2147483647 w 46"/>
                <a:gd name="T13" fmla="*/ 0 h 62"/>
                <a:gd name="T14" fmla="*/ 2147483647 w 46"/>
                <a:gd name="T15" fmla="*/ 2147483647 h 62"/>
                <a:gd name="T16" fmla="*/ 2147483647 w 46"/>
                <a:gd name="T17" fmla="*/ 2147483647 h 62"/>
                <a:gd name="T18" fmla="*/ 1708136538 w 46"/>
                <a:gd name="T19" fmla="*/ 1959595368 h 62"/>
                <a:gd name="T20" fmla="*/ 1708136538 w 46"/>
                <a:gd name="T21" fmla="*/ 1959595368 h 62"/>
                <a:gd name="T22" fmla="*/ 1708136538 w 46"/>
                <a:gd name="T23" fmla="*/ 2147483647 h 62"/>
                <a:gd name="T24" fmla="*/ 0 w 46"/>
                <a:gd name="T25" fmla="*/ 2147483647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62"/>
                <a:gd name="T41" fmla="*/ 46 w 46"/>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62">
                  <a:moveTo>
                    <a:pt x="0" y="62"/>
                  </a:moveTo>
                  <a:lnTo>
                    <a:pt x="0" y="0"/>
                  </a:lnTo>
                  <a:lnTo>
                    <a:pt x="18" y="0"/>
                  </a:lnTo>
                  <a:lnTo>
                    <a:pt x="34" y="42"/>
                  </a:lnTo>
                  <a:lnTo>
                    <a:pt x="34" y="0"/>
                  </a:lnTo>
                  <a:lnTo>
                    <a:pt x="46" y="0"/>
                  </a:lnTo>
                  <a:lnTo>
                    <a:pt x="46" y="62"/>
                  </a:lnTo>
                  <a:lnTo>
                    <a:pt x="28" y="62"/>
                  </a:lnTo>
                  <a:lnTo>
                    <a:pt x="12" y="16"/>
                  </a:lnTo>
                  <a:lnTo>
                    <a:pt x="12" y="62"/>
                  </a:lnTo>
                  <a:lnTo>
                    <a:pt x="0" y="62"/>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49" name="Freeform 185"/>
            <p:cNvSpPr>
              <a:spLocks/>
            </p:cNvSpPr>
            <p:nvPr/>
          </p:nvSpPr>
          <p:spPr bwMode="gray">
            <a:xfrm>
              <a:off x="4647" y="202"/>
              <a:ext cx="58" cy="93"/>
            </a:xfrm>
            <a:custGeom>
              <a:avLst/>
              <a:gdLst>
                <a:gd name="T0" fmla="*/ 2147483647 w 40"/>
                <a:gd name="T1" fmla="*/ 2147483647 h 64"/>
                <a:gd name="T2" fmla="*/ 2147483647 w 40"/>
                <a:gd name="T3" fmla="*/ 2147483647 h 64"/>
                <a:gd name="T4" fmla="*/ 2147483647 w 40"/>
                <a:gd name="T5" fmla="*/ 1782486998 h 64"/>
                <a:gd name="T6" fmla="*/ 2147483647 w 40"/>
                <a:gd name="T7" fmla="*/ 1372115766 h 64"/>
                <a:gd name="T8" fmla="*/ 2147483647 w 40"/>
                <a:gd name="T9" fmla="*/ 1372115766 h 64"/>
                <a:gd name="T10" fmla="*/ 2147483647 w 40"/>
                <a:gd name="T11" fmla="*/ 1372115766 h 64"/>
                <a:gd name="T12" fmla="*/ 1866589624 w 40"/>
                <a:gd name="T13" fmla="*/ 1529410683 h 64"/>
                <a:gd name="T14" fmla="*/ 1619830806 w 40"/>
                <a:gd name="T15" fmla="*/ 2042366074 h 64"/>
                <a:gd name="T16" fmla="*/ 1370469506 w 40"/>
                <a:gd name="T17" fmla="*/ 2147483647 h 64"/>
                <a:gd name="T18" fmla="*/ 1370469506 w 40"/>
                <a:gd name="T19" fmla="*/ 2147483647 h 64"/>
                <a:gd name="T20" fmla="*/ 1370469506 w 40"/>
                <a:gd name="T21" fmla="*/ 2147483647 h 64"/>
                <a:gd name="T22" fmla="*/ 1619830806 w 40"/>
                <a:gd name="T23" fmla="*/ 2147483647 h 64"/>
                <a:gd name="T24" fmla="*/ 1866589624 w 40"/>
                <a:gd name="T25" fmla="*/ 2147483647 h 64"/>
                <a:gd name="T26" fmla="*/ 2147483647 w 40"/>
                <a:gd name="T27" fmla="*/ 2147483647 h 64"/>
                <a:gd name="T28" fmla="*/ 2147483647 w 40"/>
                <a:gd name="T29" fmla="*/ 2147483647 h 64"/>
                <a:gd name="T30" fmla="*/ 2147483647 w 40"/>
                <a:gd name="T31" fmla="*/ 2147483647 h 64"/>
                <a:gd name="T32" fmla="*/ 2147483647 w 40"/>
                <a:gd name="T33" fmla="*/ 2147483647 h 64"/>
                <a:gd name="T34" fmla="*/ 2147483647 w 40"/>
                <a:gd name="T35" fmla="*/ 2147483647 h 64"/>
                <a:gd name="T36" fmla="*/ 2147483647 w 40"/>
                <a:gd name="T37" fmla="*/ 2147483647 h 64"/>
                <a:gd name="T38" fmla="*/ 2147483647 w 40"/>
                <a:gd name="T39" fmla="*/ 2147483647 h 64"/>
                <a:gd name="T40" fmla="*/ 2147483647 w 40"/>
                <a:gd name="T41" fmla="*/ 2147483647 h 64"/>
                <a:gd name="T42" fmla="*/ 2147483647 w 40"/>
                <a:gd name="T43" fmla="*/ 2147483647 h 64"/>
                <a:gd name="T44" fmla="*/ 2147483647 w 40"/>
                <a:gd name="T45" fmla="*/ 2147483647 h 64"/>
                <a:gd name="T46" fmla="*/ 2147483647 w 40"/>
                <a:gd name="T47" fmla="*/ 2147483647 h 64"/>
                <a:gd name="T48" fmla="*/ 1222850004 w 40"/>
                <a:gd name="T49" fmla="*/ 2147483647 h 64"/>
                <a:gd name="T50" fmla="*/ 747074051 w 40"/>
                <a:gd name="T51" fmla="*/ 2147483647 h 64"/>
                <a:gd name="T52" fmla="*/ 515223362 w 40"/>
                <a:gd name="T53" fmla="*/ 2147483647 h 64"/>
                <a:gd name="T54" fmla="*/ 0 w 40"/>
                <a:gd name="T55" fmla="*/ 2147483647 h 64"/>
                <a:gd name="T56" fmla="*/ 0 w 40"/>
                <a:gd name="T57" fmla="*/ 2147483647 h 64"/>
                <a:gd name="T58" fmla="*/ 0 w 40"/>
                <a:gd name="T59" fmla="*/ 2147483647 h 64"/>
                <a:gd name="T60" fmla="*/ 0 w 40"/>
                <a:gd name="T61" fmla="*/ 2147483647 h 64"/>
                <a:gd name="T62" fmla="*/ 245052691 w 40"/>
                <a:gd name="T63" fmla="*/ 1372115766 h 64"/>
                <a:gd name="T64" fmla="*/ 515223362 w 40"/>
                <a:gd name="T65" fmla="*/ 826966394 h 64"/>
                <a:gd name="T66" fmla="*/ 945150935 w 40"/>
                <a:gd name="T67" fmla="*/ 569095187 h 64"/>
                <a:gd name="T68" fmla="*/ 1619830806 w 40"/>
                <a:gd name="T69" fmla="*/ 269512848 h 64"/>
                <a:gd name="T70" fmla="*/ 2147483647 w 40"/>
                <a:gd name="T71" fmla="*/ 0 h 64"/>
                <a:gd name="T72" fmla="*/ 2147483647 w 40"/>
                <a:gd name="T73" fmla="*/ 0 h 64"/>
                <a:gd name="T74" fmla="*/ 2147483647 w 40"/>
                <a:gd name="T75" fmla="*/ 269512848 h 64"/>
                <a:gd name="T76" fmla="*/ 2147483647 w 40"/>
                <a:gd name="T77" fmla="*/ 826966394 h 64"/>
                <a:gd name="T78" fmla="*/ 2147483647 w 40"/>
                <a:gd name="T79" fmla="*/ 1529410683 h 64"/>
                <a:gd name="T80" fmla="*/ 2147483647 w 40"/>
                <a:gd name="T81" fmla="*/ 2147483647 h 64"/>
                <a:gd name="T82" fmla="*/ 2147483647 w 40"/>
                <a:gd name="T83" fmla="*/ 2147483647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
                <a:gd name="T127" fmla="*/ 0 h 64"/>
                <a:gd name="T128" fmla="*/ 40 w 40"/>
                <a:gd name="T129" fmla="*/ 64 h 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 h="64">
                  <a:moveTo>
                    <a:pt x="28" y="20"/>
                  </a:moveTo>
                  <a:lnTo>
                    <a:pt x="28" y="20"/>
                  </a:lnTo>
                  <a:lnTo>
                    <a:pt x="26" y="14"/>
                  </a:lnTo>
                  <a:lnTo>
                    <a:pt x="24" y="10"/>
                  </a:lnTo>
                  <a:lnTo>
                    <a:pt x="20" y="10"/>
                  </a:lnTo>
                  <a:lnTo>
                    <a:pt x="16" y="12"/>
                  </a:lnTo>
                  <a:lnTo>
                    <a:pt x="14" y="16"/>
                  </a:lnTo>
                  <a:lnTo>
                    <a:pt x="12" y="32"/>
                  </a:lnTo>
                  <a:lnTo>
                    <a:pt x="12" y="44"/>
                  </a:lnTo>
                  <a:lnTo>
                    <a:pt x="14" y="52"/>
                  </a:lnTo>
                  <a:lnTo>
                    <a:pt x="16" y="54"/>
                  </a:lnTo>
                  <a:lnTo>
                    <a:pt x="22" y="56"/>
                  </a:lnTo>
                  <a:lnTo>
                    <a:pt x="28" y="54"/>
                  </a:lnTo>
                  <a:lnTo>
                    <a:pt x="28" y="40"/>
                  </a:lnTo>
                  <a:lnTo>
                    <a:pt x="20" y="40"/>
                  </a:lnTo>
                  <a:lnTo>
                    <a:pt x="20" y="32"/>
                  </a:lnTo>
                  <a:lnTo>
                    <a:pt x="40" y="32"/>
                  </a:lnTo>
                  <a:lnTo>
                    <a:pt x="40" y="62"/>
                  </a:lnTo>
                  <a:lnTo>
                    <a:pt x="24" y="64"/>
                  </a:lnTo>
                  <a:lnTo>
                    <a:pt x="10" y="62"/>
                  </a:lnTo>
                  <a:lnTo>
                    <a:pt x="6" y="60"/>
                  </a:lnTo>
                  <a:lnTo>
                    <a:pt x="4" y="56"/>
                  </a:lnTo>
                  <a:lnTo>
                    <a:pt x="0" y="46"/>
                  </a:lnTo>
                  <a:lnTo>
                    <a:pt x="0" y="32"/>
                  </a:lnTo>
                  <a:lnTo>
                    <a:pt x="0" y="20"/>
                  </a:lnTo>
                  <a:lnTo>
                    <a:pt x="2" y="10"/>
                  </a:lnTo>
                  <a:lnTo>
                    <a:pt x="4" y="6"/>
                  </a:lnTo>
                  <a:lnTo>
                    <a:pt x="8" y="4"/>
                  </a:lnTo>
                  <a:lnTo>
                    <a:pt x="14" y="2"/>
                  </a:lnTo>
                  <a:lnTo>
                    <a:pt x="20" y="0"/>
                  </a:lnTo>
                  <a:lnTo>
                    <a:pt x="30" y="2"/>
                  </a:lnTo>
                  <a:lnTo>
                    <a:pt x="36" y="6"/>
                  </a:lnTo>
                  <a:lnTo>
                    <a:pt x="40" y="12"/>
                  </a:lnTo>
                  <a:lnTo>
                    <a:pt x="40" y="20"/>
                  </a:lnTo>
                  <a:lnTo>
                    <a:pt x="28" y="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50" name="Freeform 186"/>
            <p:cNvSpPr>
              <a:spLocks/>
            </p:cNvSpPr>
            <p:nvPr/>
          </p:nvSpPr>
          <p:spPr bwMode="gray">
            <a:xfrm>
              <a:off x="4745" y="202"/>
              <a:ext cx="59" cy="93"/>
            </a:xfrm>
            <a:custGeom>
              <a:avLst/>
              <a:gdLst>
                <a:gd name="T0" fmla="*/ 0 w 40"/>
                <a:gd name="T1" fmla="*/ 2147483647 h 64"/>
                <a:gd name="T2" fmla="*/ 0 w 40"/>
                <a:gd name="T3" fmla="*/ 2147483647 h 64"/>
                <a:gd name="T4" fmla="*/ 500631895 w 40"/>
                <a:gd name="T5" fmla="*/ 2147483647 h 64"/>
                <a:gd name="T6" fmla="*/ 1089186407 w 40"/>
                <a:gd name="T7" fmla="*/ 1372115766 h 64"/>
                <a:gd name="T8" fmla="*/ 1606549186 w 40"/>
                <a:gd name="T9" fmla="*/ 826966394 h 64"/>
                <a:gd name="T10" fmla="*/ 2147483647 w 40"/>
                <a:gd name="T11" fmla="*/ 569095187 h 64"/>
                <a:gd name="T12" fmla="*/ 2147483647 w 40"/>
                <a:gd name="T13" fmla="*/ 269512848 h 64"/>
                <a:gd name="T14" fmla="*/ 2147483647 w 40"/>
                <a:gd name="T15" fmla="*/ 0 h 64"/>
                <a:gd name="T16" fmla="*/ 2147483647 w 40"/>
                <a:gd name="T17" fmla="*/ 0 h 64"/>
                <a:gd name="T18" fmla="*/ 2147483647 w 40"/>
                <a:gd name="T19" fmla="*/ 269512848 h 64"/>
                <a:gd name="T20" fmla="*/ 2147483647 w 40"/>
                <a:gd name="T21" fmla="*/ 826966394 h 64"/>
                <a:gd name="T22" fmla="*/ 2147483647 w 40"/>
                <a:gd name="T23" fmla="*/ 1529410683 h 64"/>
                <a:gd name="T24" fmla="*/ 2147483647 w 40"/>
                <a:gd name="T25" fmla="*/ 2147483647 h 64"/>
                <a:gd name="T26" fmla="*/ 2147483647 w 40"/>
                <a:gd name="T27" fmla="*/ 2147483647 h 64"/>
                <a:gd name="T28" fmla="*/ 2147483647 w 40"/>
                <a:gd name="T29" fmla="*/ 2147483647 h 64"/>
                <a:gd name="T30" fmla="*/ 2147483647 w 40"/>
                <a:gd name="T31" fmla="*/ 1529410683 h 64"/>
                <a:gd name="T32" fmla="*/ 2147483647 w 40"/>
                <a:gd name="T33" fmla="*/ 1372115766 h 64"/>
                <a:gd name="T34" fmla="*/ 2147483647 w 40"/>
                <a:gd name="T35" fmla="*/ 1372115766 h 64"/>
                <a:gd name="T36" fmla="*/ 2147483647 w 40"/>
                <a:gd name="T37" fmla="*/ 1372115766 h 64"/>
                <a:gd name="T38" fmla="*/ 2147483647 w 40"/>
                <a:gd name="T39" fmla="*/ 1529410683 h 64"/>
                <a:gd name="T40" fmla="*/ 2147483647 w 40"/>
                <a:gd name="T41" fmla="*/ 2042366074 h 64"/>
                <a:gd name="T42" fmla="*/ 2147483647 w 40"/>
                <a:gd name="T43" fmla="*/ 2147483647 h 64"/>
                <a:gd name="T44" fmla="*/ 2147483647 w 40"/>
                <a:gd name="T45" fmla="*/ 2147483647 h 64"/>
                <a:gd name="T46" fmla="*/ 2147483647 w 40"/>
                <a:gd name="T47" fmla="*/ 2147483647 h 64"/>
                <a:gd name="T48" fmla="*/ 2147483647 w 40"/>
                <a:gd name="T49" fmla="*/ 2147483647 h 64"/>
                <a:gd name="T50" fmla="*/ 2147483647 w 40"/>
                <a:gd name="T51" fmla="*/ 2147483647 h 64"/>
                <a:gd name="T52" fmla="*/ 2147483647 w 40"/>
                <a:gd name="T53" fmla="*/ 2147483647 h 64"/>
                <a:gd name="T54" fmla="*/ 2147483647 w 40"/>
                <a:gd name="T55" fmla="*/ 2147483647 h 64"/>
                <a:gd name="T56" fmla="*/ 2147483647 w 40"/>
                <a:gd name="T57" fmla="*/ 2147483647 h 64"/>
                <a:gd name="T58" fmla="*/ 2147483647 w 40"/>
                <a:gd name="T59" fmla="*/ 2147483647 h 64"/>
                <a:gd name="T60" fmla="*/ 2147483647 w 40"/>
                <a:gd name="T61" fmla="*/ 2147483647 h 64"/>
                <a:gd name="T62" fmla="*/ 2147483647 w 40"/>
                <a:gd name="T63" fmla="*/ 2147483647 h 64"/>
                <a:gd name="T64" fmla="*/ 2147483647 w 40"/>
                <a:gd name="T65" fmla="*/ 2147483647 h 64"/>
                <a:gd name="T66" fmla="*/ 2147483647 w 40"/>
                <a:gd name="T67" fmla="*/ 2147483647 h 64"/>
                <a:gd name="T68" fmla="*/ 2147483647 w 40"/>
                <a:gd name="T69" fmla="*/ 2147483647 h 64"/>
                <a:gd name="T70" fmla="*/ 2147483647 w 40"/>
                <a:gd name="T71" fmla="*/ 2147483647 h 64"/>
                <a:gd name="T72" fmla="*/ 2147483647 w 40"/>
                <a:gd name="T73" fmla="*/ 2147483647 h 64"/>
                <a:gd name="T74" fmla="*/ 2147483647 w 40"/>
                <a:gd name="T75" fmla="*/ 2147483647 h 64"/>
                <a:gd name="T76" fmla="*/ 2147483647 w 40"/>
                <a:gd name="T77" fmla="*/ 2147483647 h 64"/>
                <a:gd name="T78" fmla="*/ 2147483647 w 40"/>
                <a:gd name="T79" fmla="*/ 2147483647 h 64"/>
                <a:gd name="T80" fmla="*/ 2147483647 w 40"/>
                <a:gd name="T81" fmla="*/ 2147483647 h 64"/>
                <a:gd name="T82" fmla="*/ 1606549186 w 40"/>
                <a:gd name="T83" fmla="*/ 2147483647 h 64"/>
                <a:gd name="T84" fmla="*/ 1089186407 w 40"/>
                <a:gd name="T85" fmla="*/ 2147483647 h 64"/>
                <a:gd name="T86" fmla="*/ 500631895 w 40"/>
                <a:gd name="T87" fmla="*/ 2147483647 h 64"/>
                <a:gd name="T88" fmla="*/ 0 w 40"/>
                <a:gd name="T89" fmla="*/ 2147483647 h 64"/>
                <a:gd name="T90" fmla="*/ 0 w 40"/>
                <a:gd name="T91" fmla="*/ 2147483647 h 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0"/>
                <a:gd name="T139" fmla="*/ 0 h 64"/>
                <a:gd name="T140" fmla="*/ 40 w 40"/>
                <a:gd name="T141" fmla="*/ 64 h 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0" h="64">
                  <a:moveTo>
                    <a:pt x="0" y="32"/>
                  </a:moveTo>
                  <a:lnTo>
                    <a:pt x="0" y="32"/>
                  </a:lnTo>
                  <a:lnTo>
                    <a:pt x="2" y="20"/>
                  </a:lnTo>
                  <a:lnTo>
                    <a:pt x="4" y="10"/>
                  </a:lnTo>
                  <a:lnTo>
                    <a:pt x="6" y="6"/>
                  </a:lnTo>
                  <a:lnTo>
                    <a:pt x="10" y="4"/>
                  </a:lnTo>
                  <a:lnTo>
                    <a:pt x="14" y="2"/>
                  </a:lnTo>
                  <a:lnTo>
                    <a:pt x="22" y="0"/>
                  </a:lnTo>
                  <a:lnTo>
                    <a:pt x="30" y="2"/>
                  </a:lnTo>
                  <a:lnTo>
                    <a:pt x="36" y="6"/>
                  </a:lnTo>
                  <a:lnTo>
                    <a:pt x="38" y="12"/>
                  </a:lnTo>
                  <a:lnTo>
                    <a:pt x="40" y="22"/>
                  </a:lnTo>
                  <a:lnTo>
                    <a:pt x="28" y="22"/>
                  </a:lnTo>
                  <a:lnTo>
                    <a:pt x="26" y="12"/>
                  </a:lnTo>
                  <a:lnTo>
                    <a:pt x="24" y="10"/>
                  </a:lnTo>
                  <a:lnTo>
                    <a:pt x="22" y="10"/>
                  </a:lnTo>
                  <a:lnTo>
                    <a:pt x="18" y="12"/>
                  </a:lnTo>
                  <a:lnTo>
                    <a:pt x="16" y="16"/>
                  </a:lnTo>
                  <a:lnTo>
                    <a:pt x="14" y="22"/>
                  </a:lnTo>
                  <a:lnTo>
                    <a:pt x="14" y="32"/>
                  </a:lnTo>
                  <a:lnTo>
                    <a:pt x="14" y="42"/>
                  </a:lnTo>
                  <a:lnTo>
                    <a:pt x="16" y="50"/>
                  </a:lnTo>
                  <a:lnTo>
                    <a:pt x="18" y="54"/>
                  </a:lnTo>
                  <a:lnTo>
                    <a:pt x="22" y="54"/>
                  </a:lnTo>
                  <a:lnTo>
                    <a:pt x="26" y="54"/>
                  </a:lnTo>
                  <a:lnTo>
                    <a:pt x="26" y="50"/>
                  </a:lnTo>
                  <a:lnTo>
                    <a:pt x="28" y="42"/>
                  </a:lnTo>
                  <a:lnTo>
                    <a:pt x="40" y="42"/>
                  </a:lnTo>
                  <a:lnTo>
                    <a:pt x="40" y="52"/>
                  </a:lnTo>
                  <a:lnTo>
                    <a:pt x="36" y="60"/>
                  </a:lnTo>
                  <a:lnTo>
                    <a:pt x="30" y="64"/>
                  </a:lnTo>
                  <a:lnTo>
                    <a:pt x="22" y="64"/>
                  </a:lnTo>
                  <a:lnTo>
                    <a:pt x="14" y="64"/>
                  </a:lnTo>
                  <a:lnTo>
                    <a:pt x="10" y="62"/>
                  </a:lnTo>
                  <a:lnTo>
                    <a:pt x="6" y="58"/>
                  </a:lnTo>
                  <a:lnTo>
                    <a:pt x="4" y="54"/>
                  </a:lnTo>
                  <a:lnTo>
                    <a:pt x="2" y="44"/>
                  </a:lnTo>
                  <a:lnTo>
                    <a:pt x="0" y="32"/>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51" name="Freeform 187"/>
            <p:cNvSpPr>
              <a:spLocks noEditPoints="1"/>
            </p:cNvSpPr>
            <p:nvPr/>
          </p:nvSpPr>
          <p:spPr bwMode="gray">
            <a:xfrm>
              <a:off x="4812" y="202"/>
              <a:ext cx="82" cy="93"/>
            </a:xfrm>
            <a:custGeom>
              <a:avLst/>
              <a:gdLst>
                <a:gd name="T0" fmla="*/ 2147483647 w 56"/>
                <a:gd name="T1" fmla="*/ 2147483647 h 64"/>
                <a:gd name="T2" fmla="*/ 2147483647 w 56"/>
                <a:gd name="T3" fmla="*/ 2147483647 h 64"/>
                <a:gd name="T4" fmla="*/ 2147483647 w 56"/>
                <a:gd name="T5" fmla="*/ 2147483647 h 64"/>
                <a:gd name="T6" fmla="*/ 372572568 w 56"/>
                <a:gd name="T7" fmla="*/ 2147483647 h 64"/>
                <a:gd name="T8" fmla="*/ 0 w 56"/>
                <a:gd name="T9" fmla="*/ 2147483647 h 64"/>
                <a:gd name="T10" fmla="*/ 798844719 w 56"/>
                <a:gd name="T11" fmla="*/ 2147483647 h 64"/>
                <a:gd name="T12" fmla="*/ 2147483647 w 56"/>
                <a:gd name="T13" fmla="*/ 2147483647 h 64"/>
                <a:gd name="T14" fmla="*/ 1169738022 w 56"/>
                <a:gd name="T15" fmla="*/ 1529410683 h 64"/>
                <a:gd name="T16" fmla="*/ 1596113540 w 56"/>
                <a:gd name="T17" fmla="*/ 1047305609 h 64"/>
                <a:gd name="T18" fmla="*/ 2147483647 w 56"/>
                <a:gd name="T19" fmla="*/ 269512848 h 64"/>
                <a:gd name="T20" fmla="*/ 2147483647 w 56"/>
                <a:gd name="T21" fmla="*/ 0 h 64"/>
                <a:gd name="T22" fmla="*/ 2147483647 w 56"/>
                <a:gd name="T23" fmla="*/ 569095187 h 64"/>
                <a:gd name="T24" fmla="*/ 2147483647 w 56"/>
                <a:gd name="T25" fmla="*/ 1529410683 h 64"/>
                <a:gd name="T26" fmla="*/ 2147483647 w 56"/>
                <a:gd name="T27" fmla="*/ 2147483647 h 64"/>
                <a:gd name="T28" fmla="*/ 2147483647 w 56"/>
                <a:gd name="T29" fmla="*/ 2147483647 h 64"/>
                <a:gd name="T30" fmla="*/ 2147483647 w 56"/>
                <a:gd name="T31" fmla="*/ 2147483647 h 64"/>
                <a:gd name="T32" fmla="*/ 2147483647 w 56"/>
                <a:gd name="T33" fmla="*/ 2147483647 h 64"/>
                <a:gd name="T34" fmla="*/ 2147483647 w 56"/>
                <a:gd name="T35" fmla="*/ 2147483647 h 64"/>
                <a:gd name="T36" fmla="*/ 2147483647 w 56"/>
                <a:gd name="T37" fmla="*/ 2147483647 h 64"/>
                <a:gd name="T38" fmla="*/ 2147483647 w 56"/>
                <a:gd name="T39" fmla="*/ 2147483647 h 64"/>
                <a:gd name="T40" fmla="*/ 2147483647 w 56"/>
                <a:gd name="T41" fmla="*/ 2147483647 h 64"/>
                <a:gd name="T42" fmla="*/ 2147483647 w 56"/>
                <a:gd name="T43" fmla="*/ 2147483647 h 64"/>
                <a:gd name="T44" fmla="*/ 2147483647 w 56"/>
                <a:gd name="T45" fmla="*/ 2147483647 h 64"/>
                <a:gd name="T46" fmla="*/ 2147483647 w 56"/>
                <a:gd name="T47" fmla="*/ 2147483647 h 64"/>
                <a:gd name="T48" fmla="*/ 2147483647 w 56"/>
                <a:gd name="T49" fmla="*/ 2147483647 h 64"/>
                <a:gd name="T50" fmla="*/ 2147483647 w 56"/>
                <a:gd name="T51" fmla="*/ 2147483647 h 64"/>
                <a:gd name="T52" fmla="*/ 2147483647 w 56"/>
                <a:gd name="T53" fmla="*/ 2147483647 h 64"/>
                <a:gd name="T54" fmla="*/ 2147483647 w 56"/>
                <a:gd name="T55" fmla="*/ 1782486998 h 64"/>
                <a:gd name="T56" fmla="*/ 2147483647 w 56"/>
                <a:gd name="T57" fmla="*/ 1047305609 h 64"/>
                <a:gd name="T58" fmla="*/ 2147483647 w 56"/>
                <a:gd name="T59" fmla="*/ 1372115766 h 64"/>
                <a:gd name="T60" fmla="*/ 2147483647 w 56"/>
                <a:gd name="T61" fmla="*/ 1782486998 h 64"/>
                <a:gd name="T62" fmla="*/ 2147483647 w 56"/>
                <a:gd name="T63" fmla="*/ 2147483647 h 64"/>
                <a:gd name="T64" fmla="*/ 2147483647 w 56"/>
                <a:gd name="T65" fmla="*/ 2147483647 h 64"/>
                <a:gd name="T66" fmla="*/ 2147483647 w 56"/>
                <a:gd name="T67" fmla="*/ 1782486998 h 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6"/>
                <a:gd name="T103" fmla="*/ 0 h 64"/>
                <a:gd name="T104" fmla="*/ 56 w 56"/>
                <a:gd name="T105" fmla="*/ 64 h 6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6" h="64">
                  <a:moveTo>
                    <a:pt x="40" y="58"/>
                  </a:moveTo>
                  <a:lnTo>
                    <a:pt x="40" y="58"/>
                  </a:lnTo>
                  <a:lnTo>
                    <a:pt x="32" y="62"/>
                  </a:lnTo>
                  <a:lnTo>
                    <a:pt x="22" y="64"/>
                  </a:lnTo>
                  <a:lnTo>
                    <a:pt x="14" y="62"/>
                  </a:lnTo>
                  <a:lnTo>
                    <a:pt x="6" y="60"/>
                  </a:lnTo>
                  <a:lnTo>
                    <a:pt x="2" y="54"/>
                  </a:lnTo>
                  <a:lnTo>
                    <a:pt x="0" y="46"/>
                  </a:lnTo>
                  <a:lnTo>
                    <a:pt x="2" y="40"/>
                  </a:lnTo>
                  <a:lnTo>
                    <a:pt x="4" y="36"/>
                  </a:lnTo>
                  <a:lnTo>
                    <a:pt x="12" y="28"/>
                  </a:lnTo>
                  <a:lnTo>
                    <a:pt x="8" y="22"/>
                  </a:lnTo>
                  <a:lnTo>
                    <a:pt x="6" y="12"/>
                  </a:lnTo>
                  <a:lnTo>
                    <a:pt x="8" y="8"/>
                  </a:lnTo>
                  <a:lnTo>
                    <a:pt x="12" y="4"/>
                  </a:lnTo>
                  <a:lnTo>
                    <a:pt x="18" y="2"/>
                  </a:lnTo>
                  <a:lnTo>
                    <a:pt x="24" y="0"/>
                  </a:lnTo>
                  <a:lnTo>
                    <a:pt x="30" y="2"/>
                  </a:lnTo>
                  <a:lnTo>
                    <a:pt x="34" y="4"/>
                  </a:lnTo>
                  <a:lnTo>
                    <a:pt x="38" y="8"/>
                  </a:lnTo>
                  <a:lnTo>
                    <a:pt x="40" y="12"/>
                  </a:lnTo>
                  <a:lnTo>
                    <a:pt x="40" y="18"/>
                  </a:lnTo>
                  <a:lnTo>
                    <a:pt x="36" y="22"/>
                  </a:lnTo>
                  <a:lnTo>
                    <a:pt x="30" y="30"/>
                  </a:lnTo>
                  <a:lnTo>
                    <a:pt x="40" y="42"/>
                  </a:lnTo>
                  <a:lnTo>
                    <a:pt x="40" y="30"/>
                  </a:lnTo>
                  <a:lnTo>
                    <a:pt x="50" y="30"/>
                  </a:lnTo>
                  <a:lnTo>
                    <a:pt x="50" y="40"/>
                  </a:lnTo>
                  <a:lnTo>
                    <a:pt x="50" y="46"/>
                  </a:lnTo>
                  <a:lnTo>
                    <a:pt x="46" y="50"/>
                  </a:lnTo>
                  <a:lnTo>
                    <a:pt x="56" y="64"/>
                  </a:lnTo>
                  <a:lnTo>
                    <a:pt x="44" y="64"/>
                  </a:lnTo>
                  <a:lnTo>
                    <a:pt x="40" y="58"/>
                  </a:lnTo>
                  <a:close/>
                  <a:moveTo>
                    <a:pt x="20" y="36"/>
                  </a:moveTo>
                  <a:lnTo>
                    <a:pt x="20" y="36"/>
                  </a:lnTo>
                  <a:lnTo>
                    <a:pt x="16" y="40"/>
                  </a:lnTo>
                  <a:lnTo>
                    <a:pt x="14" y="46"/>
                  </a:lnTo>
                  <a:lnTo>
                    <a:pt x="14" y="50"/>
                  </a:lnTo>
                  <a:lnTo>
                    <a:pt x="16" y="52"/>
                  </a:lnTo>
                  <a:lnTo>
                    <a:pt x="18" y="54"/>
                  </a:lnTo>
                  <a:lnTo>
                    <a:pt x="22" y="54"/>
                  </a:lnTo>
                  <a:lnTo>
                    <a:pt x="28" y="54"/>
                  </a:lnTo>
                  <a:lnTo>
                    <a:pt x="32" y="50"/>
                  </a:lnTo>
                  <a:lnTo>
                    <a:pt x="20" y="36"/>
                  </a:lnTo>
                  <a:close/>
                  <a:moveTo>
                    <a:pt x="28" y="14"/>
                  </a:moveTo>
                  <a:lnTo>
                    <a:pt x="28" y="14"/>
                  </a:lnTo>
                  <a:lnTo>
                    <a:pt x="26" y="10"/>
                  </a:lnTo>
                  <a:lnTo>
                    <a:pt x="24" y="8"/>
                  </a:lnTo>
                  <a:lnTo>
                    <a:pt x="20" y="10"/>
                  </a:lnTo>
                  <a:lnTo>
                    <a:pt x="18" y="14"/>
                  </a:lnTo>
                  <a:lnTo>
                    <a:pt x="20" y="18"/>
                  </a:lnTo>
                  <a:lnTo>
                    <a:pt x="22" y="22"/>
                  </a:lnTo>
                  <a:lnTo>
                    <a:pt x="26" y="18"/>
                  </a:lnTo>
                  <a:lnTo>
                    <a:pt x="28" y="1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52" name="Freeform 188"/>
            <p:cNvSpPr>
              <a:spLocks/>
            </p:cNvSpPr>
            <p:nvPr/>
          </p:nvSpPr>
          <p:spPr bwMode="gray">
            <a:xfrm>
              <a:off x="4891" y="205"/>
              <a:ext cx="58" cy="90"/>
            </a:xfrm>
            <a:custGeom>
              <a:avLst/>
              <a:gdLst>
                <a:gd name="T0" fmla="*/ 2147483647 w 40"/>
                <a:gd name="T1" fmla="*/ 0 h 62"/>
                <a:gd name="T2" fmla="*/ 2147483647 w 40"/>
                <a:gd name="T3" fmla="*/ 1289518382 h 62"/>
                <a:gd name="T4" fmla="*/ 2147483647 w 40"/>
                <a:gd name="T5" fmla="*/ 1289518382 h 62"/>
                <a:gd name="T6" fmla="*/ 2147483647 w 40"/>
                <a:gd name="T7" fmla="*/ 2147483647 h 62"/>
                <a:gd name="T8" fmla="*/ 1619830806 w 40"/>
                <a:gd name="T9" fmla="*/ 2147483647 h 62"/>
                <a:gd name="T10" fmla="*/ 1619830806 w 40"/>
                <a:gd name="T11" fmla="*/ 1289518382 h 62"/>
                <a:gd name="T12" fmla="*/ 0 w 40"/>
                <a:gd name="T13" fmla="*/ 1289518382 h 62"/>
                <a:gd name="T14" fmla="*/ 0 w 40"/>
                <a:gd name="T15" fmla="*/ 0 h 62"/>
                <a:gd name="T16" fmla="*/ 2147483647 w 40"/>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62"/>
                <a:gd name="T29" fmla="*/ 40 w 40"/>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62">
                  <a:moveTo>
                    <a:pt x="40" y="0"/>
                  </a:moveTo>
                  <a:lnTo>
                    <a:pt x="40" y="10"/>
                  </a:lnTo>
                  <a:lnTo>
                    <a:pt x="26" y="10"/>
                  </a:lnTo>
                  <a:lnTo>
                    <a:pt x="26" y="62"/>
                  </a:lnTo>
                  <a:lnTo>
                    <a:pt x="14" y="62"/>
                  </a:lnTo>
                  <a:lnTo>
                    <a:pt x="14" y="10"/>
                  </a:lnTo>
                  <a:lnTo>
                    <a:pt x="0" y="10"/>
                  </a:lnTo>
                  <a:lnTo>
                    <a:pt x="0" y="0"/>
                  </a:lnTo>
                  <a:lnTo>
                    <a:pt x="4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53" name="Freeform 189"/>
            <p:cNvSpPr>
              <a:spLocks/>
            </p:cNvSpPr>
            <p:nvPr/>
          </p:nvSpPr>
          <p:spPr bwMode="gray">
            <a:xfrm>
              <a:off x="3089" y="167"/>
              <a:ext cx="897" cy="300"/>
            </a:xfrm>
            <a:custGeom>
              <a:avLst/>
              <a:gdLst>
                <a:gd name="T0" fmla="*/ 2147483647 w 616"/>
                <a:gd name="T1" fmla="*/ 2147483647 h 206"/>
                <a:gd name="T2" fmla="*/ 2147483647 w 616"/>
                <a:gd name="T3" fmla="*/ 2147483647 h 206"/>
                <a:gd name="T4" fmla="*/ 2147483647 w 616"/>
                <a:gd name="T5" fmla="*/ 2147483647 h 206"/>
                <a:gd name="T6" fmla="*/ 2147483647 w 616"/>
                <a:gd name="T7" fmla="*/ 2147483647 h 206"/>
                <a:gd name="T8" fmla="*/ 2147483647 w 616"/>
                <a:gd name="T9" fmla="*/ 2147483647 h 206"/>
                <a:gd name="T10" fmla="*/ 2147483647 w 616"/>
                <a:gd name="T11" fmla="*/ 2147483647 h 206"/>
                <a:gd name="T12" fmla="*/ 2147483647 w 616"/>
                <a:gd name="T13" fmla="*/ 2147483647 h 206"/>
                <a:gd name="T14" fmla="*/ 2147483647 w 616"/>
                <a:gd name="T15" fmla="*/ 2147483647 h 206"/>
                <a:gd name="T16" fmla="*/ 2147483647 w 616"/>
                <a:gd name="T17" fmla="*/ 2147483647 h 206"/>
                <a:gd name="T18" fmla="*/ 2147483647 w 616"/>
                <a:gd name="T19" fmla="*/ 2147483647 h 206"/>
                <a:gd name="T20" fmla="*/ 2147483647 w 616"/>
                <a:gd name="T21" fmla="*/ 2147483647 h 206"/>
                <a:gd name="T22" fmla="*/ 2147483647 w 616"/>
                <a:gd name="T23" fmla="*/ 2147483647 h 206"/>
                <a:gd name="T24" fmla="*/ 2147483647 w 616"/>
                <a:gd name="T25" fmla="*/ 2147483647 h 206"/>
                <a:gd name="T26" fmla="*/ 2147483647 w 616"/>
                <a:gd name="T27" fmla="*/ 2147483647 h 206"/>
                <a:gd name="T28" fmla="*/ 2147483647 w 616"/>
                <a:gd name="T29" fmla="*/ 2147483647 h 206"/>
                <a:gd name="T30" fmla="*/ 2147483647 w 616"/>
                <a:gd name="T31" fmla="*/ 2147483647 h 206"/>
                <a:gd name="T32" fmla="*/ 2147483647 w 616"/>
                <a:gd name="T33" fmla="*/ 2147483647 h 206"/>
                <a:gd name="T34" fmla="*/ 2147483647 w 616"/>
                <a:gd name="T35" fmla="*/ 2147483647 h 206"/>
                <a:gd name="T36" fmla="*/ 2147483647 w 616"/>
                <a:gd name="T37" fmla="*/ 2147483647 h 206"/>
                <a:gd name="T38" fmla="*/ 2147483647 w 616"/>
                <a:gd name="T39" fmla="*/ 2147483647 h 206"/>
                <a:gd name="T40" fmla="*/ 2147483647 w 616"/>
                <a:gd name="T41" fmla="*/ 2147483647 h 206"/>
                <a:gd name="T42" fmla="*/ 2147483647 w 616"/>
                <a:gd name="T43" fmla="*/ 2147483647 h 206"/>
                <a:gd name="T44" fmla="*/ 2147483647 w 616"/>
                <a:gd name="T45" fmla="*/ 2147483647 h 206"/>
                <a:gd name="T46" fmla="*/ 2147483647 w 616"/>
                <a:gd name="T47" fmla="*/ 2147483647 h 206"/>
                <a:gd name="T48" fmla="*/ 1162225618 w 616"/>
                <a:gd name="T49" fmla="*/ 2147483647 h 206"/>
                <a:gd name="T50" fmla="*/ 294369748 w 616"/>
                <a:gd name="T51" fmla="*/ 2147483647 h 206"/>
                <a:gd name="T52" fmla="*/ 0 w 616"/>
                <a:gd name="T53" fmla="*/ 2147483647 h 206"/>
                <a:gd name="T54" fmla="*/ 0 w 616"/>
                <a:gd name="T55" fmla="*/ 2147483647 h 206"/>
                <a:gd name="T56" fmla="*/ 0 w 616"/>
                <a:gd name="T57" fmla="*/ 2147483647 h 206"/>
                <a:gd name="T58" fmla="*/ 294369748 w 616"/>
                <a:gd name="T59" fmla="*/ 2147483647 h 206"/>
                <a:gd name="T60" fmla="*/ 1162225618 w 616"/>
                <a:gd name="T61" fmla="*/ 2147483647 h 206"/>
                <a:gd name="T62" fmla="*/ 2147483647 w 616"/>
                <a:gd name="T63" fmla="*/ 2147483647 h 206"/>
                <a:gd name="T64" fmla="*/ 2147483647 w 616"/>
                <a:gd name="T65" fmla="*/ 2147483647 h 206"/>
                <a:gd name="T66" fmla="*/ 2147483647 w 616"/>
                <a:gd name="T67" fmla="*/ 2147483647 h 206"/>
                <a:gd name="T68" fmla="*/ 2147483647 w 616"/>
                <a:gd name="T69" fmla="*/ 2147483647 h 206"/>
                <a:gd name="T70" fmla="*/ 2147483647 w 616"/>
                <a:gd name="T71" fmla="*/ 2147483647 h 206"/>
                <a:gd name="T72" fmla="*/ 2147483647 w 616"/>
                <a:gd name="T73" fmla="*/ 2147483647 h 206"/>
                <a:gd name="T74" fmla="*/ 2147483647 w 616"/>
                <a:gd name="T75" fmla="*/ 2147483647 h 206"/>
                <a:gd name="T76" fmla="*/ 2147483647 w 616"/>
                <a:gd name="T77" fmla="*/ 2147483647 h 206"/>
                <a:gd name="T78" fmla="*/ 2147483647 w 616"/>
                <a:gd name="T79" fmla="*/ 2147483647 h 206"/>
                <a:gd name="T80" fmla="*/ 2147483647 w 616"/>
                <a:gd name="T81" fmla="*/ 2147483647 h 206"/>
                <a:gd name="T82" fmla="*/ 2147483647 w 616"/>
                <a:gd name="T83" fmla="*/ 913214735 h 206"/>
                <a:gd name="T84" fmla="*/ 2147483647 w 616"/>
                <a:gd name="T85" fmla="*/ 295672363 h 206"/>
                <a:gd name="T86" fmla="*/ 2147483647 w 616"/>
                <a:gd name="T87" fmla="*/ 0 h 206"/>
                <a:gd name="T88" fmla="*/ 2147483647 w 616"/>
                <a:gd name="T89" fmla="*/ 627074238 h 206"/>
                <a:gd name="T90" fmla="*/ 2147483647 w 616"/>
                <a:gd name="T91" fmla="*/ 913214735 h 206"/>
                <a:gd name="T92" fmla="*/ 2147483647 w 616"/>
                <a:gd name="T93" fmla="*/ 1513090410 h 206"/>
                <a:gd name="T94" fmla="*/ 2147483647 w 616"/>
                <a:gd name="T95" fmla="*/ 1975363267 h 206"/>
                <a:gd name="T96" fmla="*/ 2147483647 w 616"/>
                <a:gd name="T97" fmla="*/ 2147483647 h 206"/>
                <a:gd name="T98" fmla="*/ 2147483647 w 616"/>
                <a:gd name="T99" fmla="*/ 2147483647 h 206"/>
                <a:gd name="T100" fmla="*/ 2147483647 w 616"/>
                <a:gd name="T101" fmla="*/ 2147483647 h 206"/>
                <a:gd name="T102" fmla="*/ 2147483647 w 616"/>
                <a:gd name="T103" fmla="*/ 2147483647 h 206"/>
                <a:gd name="T104" fmla="*/ 2147483647 w 616"/>
                <a:gd name="T105" fmla="*/ 2147483647 h 206"/>
                <a:gd name="T106" fmla="*/ 2147483647 w 616"/>
                <a:gd name="T107" fmla="*/ 2147483647 h 2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6"/>
                <a:gd name="T163" fmla="*/ 0 h 206"/>
                <a:gd name="T164" fmla="*/ 616 w 616"/>
                <a:gd name="T165" fmla="*/ 206 h 2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6" h="206">
                  <a:moveTo>
                    <a:pt x="616" y="50"/>
                  </a:moveTo>
                  <a:lnTo>
                    <a:pt x="616" y="50"/>
                  </a:lnTo>
                  <a:lnTo>
                    <a:pt x="616" y="58"/>
                  </a:lnTo>
                  <a:lnTo>
                    <a:pt x="612" y="68"/>
                  </a:lnTo>
                  <a:lnTo>
                    <a:pt x="606" y="78"/>
                  </a:lnTo>
                  <a:lnTo>
                    <a:pt x="598" y="88"/>
                  </a:lnTo>
                  <a:lnTo>
                    <a:pt x="586" y="98"/>
                  </a:lnTo>
                  <a:lnTo>
                    <a:pt x="572" y="108"/>
                  </a:lnTo>
                  <a:lnTo>
                    <a:pt x="556" y="118"/>
                  </a:lnTo>
                  <a:lnTo>
                    <a:pt x="536" y="126"/>
                  </a:lnTo>
                  <a:lnTo>
                    <a:pt x="492" y="146"/>
                  </a:lnTo>
                  <a:lnTo>
                    <a:pt x="442" y="162"/>
                  </a:lnTo>
                  <a:lnTo>
                    <a:pt x="384" y="178"/>
                  </a:lnTo>
                  <a:lnTo>
                    <a:pt x="322" y="190"/>
                  </a:lnTo>
                  <a:lnTo>
                    <a:pt x="260" y="200"/>
                  </a:lnTo>
                  <a:lnTo>
                    <a:pt x="202" y="204"/>
                  </a:lnTo>
                  <a:lnTo>
                    <a:pt x="148" y="206"/>
                  </a:lnTo>
                  <a:lnTo>
                    <a:pt x="100" y="202"/>
                  </a:lnTo>
                  <a:lnTo>
                    <a:pt x="80" y="200"/>
                  </a:lnTo>
                  <a:lnTo>
                    <a:pt x="60" y="196"/>
                  </a:lnTo>
                  <a:lnTo>
                    <a:pt x="44" y="192"/>
                  </a:lnTo>
                  <a:lnTo>
                    <a:pt x="30" y="186"/>
                  </a:lnTo>
                  <a:lnTo>
                    <a:pt x="18" y="180"/>
                  </a:lnTo>
                  <a:lnTo>
                    <a:pt x="8" y="174"/>
                  </a:lnTo>
                  <a:lnTo>
                    <a:pt x="2" y="166"/>
                  </a:lnTo>
                  <a:lnTo>
                    <a:pt x="0" y="156"/>
                  </a:lnTo>
                  <a:lnTo>
                    <a:pt x="0" y="148"/>
                  </a:lnTo>
                  <a:lnTo>
                    <a:pt x="2" y="138"/>
                  </a:lnTo>
                  <a:lnTo>
                    <a:pt x="8" y="128"/>
                  </a:lnTo>
                  <a:lnTo>
                    <a:pt x="18" y="118"/>
                  </a:lnTo>
                  <a:lnTo>
                    <a:pt x="30" y="108"/>
                  </a:lnTo>
                  <a:lnTo>
                    <a:pt x="44" y="98"/>
                  </a:lnTo>
                  <a:lnTo>
                    <a:pt x="60" y="90"/>
                  </a:lnTo>
                  <a:lnTo>
                    <a:pt x="78" y="80"/>
                  </a:lnTo>
                  <a:lnTo>
                    <a:pt x="122" y="60"/>
                  </a:lnTo>
                  <a:lnTo>
                    <a:pt x="174" y="44"/>
                  </a:lnTo>
                  <a:lnTo>
                    <a:pt x="230" y="28"/>
                  </a:lnTo>
                  <a:lnTo>
                    <a:pt x="292" y="16"/>
                  </a:lnTo>
                  <a:lnTo>
                    <a:pt x="354" y="6"/>
                  </a:lnTo>
                  <a:lnTo>
                    <a:pt x="414" y="2"/>
                  </a:lnTo>
                  <a:lnTo>
                    <a:pt x="468" y="0"/>
                  </a:lnTo>
                  <a:lnTo>
                    <a:pt x="514" y="4"/>
                  </a:lnTo>
                  <a:lnTo>
                    <a:pt x="536" y="6"/>
                  </a:lnTo>
                  <a:lnTo>
                    <a:pt x="554" y="10"/>
                  </a:lnTo>
                  <a:lnTo>
                    <a:pt x="572" y="14"/>
                  </a:lnTo>
                  <a:lnTo>
                    <a:pt x="586" y="20"/>
                  </a:lnTo>
                  <a:lnTo>
                    <a:pt x="598" y="26"/>
                  </a:lnTo>
                  <a:lnTo>
                    <a:pt x="606" y="32"/>
                  </a:lnTo>
                  <a:lnTo>
                    <a:pt x="612" y="40"/>
                  </a:lnTo>
                  <a:lnTo>
                    <a:pt x="616" y="50"/>
                  </a:lnTo>
                  <a:close/>
                </a:path>
              </a:pathLst>
            </a:custGeom>
            <a:solidFill>
              <a:srgbClr val="034EA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54" name="Freeform 190"/>
            <p:cNvSpPr>
              <a:spLocks/>
            </p:cNvSpPr>
            <p:nvPr/>
          </p:nvSpPr>
          <p:spPr bwMode="gray">
            <a:xfrm>
              <a:off x="3695" y="269"/>
              <a:ext cx="78" cy="93"/>
            </a:xfrm>
            <a:custGeom>
              <a:avLst/>
              <a:gdLst>
                <a:gd name="T0" fmla="*/ 2147483647 w 54"/>
                <a:gd name="T1" fmla="*/ 2147483647 h 64"/>
                <a:gd name="T2" fmla="*/ 2147483647 w 54"/>
                <a:gd name="T3" fmla="*/ 0 h 64"/>
                <a:gd name="T4" fmla="*/ 2147483647 w 54"/>
                <a:gd name="T5" fmla="*/ 0 h 64"/>
                <a:gd name="T6" fmla="*/ 2147483647 w 54"/>
                <a:gd name="T7" fmla="*/ 2147483647 h 64"/>
                <a:gd name="T8" fmla="*/ 2147483647 w 54"/>
                <a:gd name="T9" fmla="*/ 2147483647 h 64"/>
                <a:gd name="T10" fmla="*/ 1527313062 w 54"/>
                <a:gd name="T11" fmla="*/ 1529410683 h 64"/>
                <a:gd name="T12" fmla="*/ 1527313062 w 54"/>
                <a:gd name="T13" fmla="*/ 1529410683 h 64"/>
                <a:gd name="T14" fmla="*/ 1527313062 w 54"/>
                <a:gd name="T15" fmla="*/ 2147483647 h 64"/>
                <a:gd name="T16" fmla="*/ 0 w 54"/>
                <a:gd name="T17" fmla="*/ 2147483647 h 64"/>
                <a:gd name="T18" fmla="*/ 0 w 54"/>
                <a:gd name="T19" fmla="*/ 0 h 64"/>
                <a:gd name="T20" fmla="*/ 2147483647 w 54"/>
                <a:gd name="T21" fmla="*/ 0 h 64"/>
                <a:gd name="T22" fmla="*/ 2147483647 w 54"/>
                <a:gd name="T23" fmla="*/ 2147483647 h 64"/>
                <a:gd name="T24" fmla="*/ 2147483647 w 54"/>
                <a:gd name="T25" fmla="*/ 2147483647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64"/>
                <a:gd name="T41" fmla="*/ 54 w 54"/>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64">
                  <a:moveTo>
                    <a:pt x="40" y="50"/>
                  </a:moveTo>
                  <a:lnTo>
                    <a:pt x="38" y="0"/>
                  </a:lnTo>
                  <a:lnTo>
                    <a:pt x="54" y="0"/>
                  </a:lnTo>
                  <a:lnTo>
                    <a:pt x="54" y="64"/>
                  </a:lnTo>
                  <a:lnTo>
                    <a:pt x="32" y="64"/>
                  </a:lnTo>
                  <a:lnTo>
                    <a:pt x="16" y="12"/>
                  </a:lnTo>
                  <a:lnTo>
                    <a:pt x="16" y="64"/>
                  </a:lnTo>
                  <a:lnTo>
                    <a:pt x="0" y="64"/>
                  </a:lnTo>
                  <a:lnTo>
                    <a:pt x="0" y="0"/>
                  </a:lnTo>
                  <a:lnTo>
                    <a:pt x="24" y="0"/>
                  </a:lnTo>
                  <a:lnTo>
                    <a:pt x="40" y="5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55" name="Freeform 191"/>
            <p:cNvSpPr>
              <a:spLocks/>
            </p:cNvSpPr>
            <p:nvPr/>
          </p:nvSpPr>
          <p:spPr bwMode="gray">
            <a:xfrm>
              <a:off x="3296" y="269"/>
              <a:ext cx="75" cy="93"/>
            </a:xfrm>
            <a:custGeom>
              <a:avLst/>
              <a:gdLst>
                <a:gd name="T0" fmla="*/ 2147483647 w 52"/>
                <a:gd name="T1" fmla="*/ 826966394 h 64"/>
                <a:gd name="T2" fmla="*/ 1636593489 w 52"/>
                <a:gd name="T3" fmla="*/ 2147483647 h 64"/>
                <a:gd name="T4" fmla="*/ 0 w 52"/>
                <a:gd name="T5" fmla="*/ 2147483647 h 64"/>
                <a:gd name="T6" fmla="*/ 1079347253 w 52"/>
                <a:gd name="T7" fmla="*/ 0 h 64"/>
                <a:gd name="T8" fmla="*/ 2147483647 w 52"/>
                <a:gd name="T9" fmla="*/ 0 h 64"/>
                <a:gd name="T10" fmla="*/ 2147483647 w 52"/>
                <a:gd name="T11" fmla="*/ 2147483647 h 64"/>
                <a:gd name="T12" fmla="*/ 2147483647 w 52"/>
                <a:gd name="T13" fmla="*/ 2147483647 h 64"/>
                <a:gd name="T14" fmla="*/ 2147483647 w 52"/>
                <a:gd name="T15" fmla="*/ 826966394 h 64"/>
                <a:gd name="T16" fmla="*/ 2147483647 w 52"/>
                <a:gd name="T17" fmla="*/ 826966394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64"/>
                <a:gd name="T29" fmla="*/ 52 w 52"/>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64">
                  <a:moveTo>
                    <a:pt x="26" y="6"/>
                  </a:moveTo>
                  <a:lnTo>
                    <a:pt x="18" y="64"/>
                  </a:lnTo>
                  <a:lnTo>
                    <a:pt x="0" y="64"/>
                  </a:lnTo>
                  <a:lnTo>
                    <a:pt x="12" y="0"/>
                  </a:lnTo>
                  <a:lnTo>
                    <a:pt x="40" y="0"/>
                  </a:lnTo>
                  <a:lnTo>
                    <a:pt x="52" y="64"/>
                  </a:lnTo>
                  <a:lnTo>
                    <a:pt x="36" y="64"/>
                  </a:lnTo>
                  <a:lnTo>
                    <a:pt x="26" y="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56" name="Freeform 192"/>
            <p:cNvSpPr>
              <a:spLocks/>
            </p:cNvSpPr>
            <p:nvPr/>
          </p:nvSpPr>
          <p:spPr bwMode="gray">
            <a:xfrm>
              <a:off x="3392" y="269"/>
              <a:ext cx="102" cy="93"/>
            </a:xfrm>
            <a:custGeom>
              <a:avLst/>
              <a:gdLst>
                <a:gd name="T0" fmla="*/ 2147483647 w 70"/>
                <a:gd name="T1" fmla="*/ 2147483647 h 64"/>
                <a:gd name="T2" fmla="*/ 2147483647 w 70"/>
                <a:gd name="T3" fmla="*/ 0 h 64"/>
                <a:gd name="T4" fmla="*/ 2147483647 w 70"/>
                <a:gd name="T5" fmla="*/ 0 h 64"/>
                <a:gd name="T6" fmla="*/ 2147483647 w 70"/>
                <a:gd name="T7" fmla="*/ 2147483647 h 64"/>
                <a:gd name="T8" fmla="*/ 2147483647 w 70"/>
                <a:gd name="T9" fmla="*/ 2147483647 h 64"/>
                <a:gd name="T10" fmla="*/ 2147483647 w 70"/>
                <a:gd name="T11" fmla="*/ 1047305609 h 64"/>
                <a:gd name="T12" fmla="*/ 2147483647 w 70"/>
                <a:gd name="T13" fmla="*/ 1047305609 h 64"/>
                <a:gd name="T14" fmla="*/ 2147483647 w 70"/>
                <a:gd name="T15" fmla="*/ 2147483647 h 64"/>
                <a:gd name="T16" fmla="*/ 2147483647 w 70"/>
                <a:gd name="T17" fmla="*/ 2147483647 h 64"/>
                <a:gd name="T18" fmla="*/ 2147483647 w 70"/>
                <a:gd name="T19" fmla="*/ 1047305609 h 64"/>
                <a:gd name="T20" fmla="*/ 2147483647 w 70"/>
                <a:gd name="T21" fmla="*/ 1047305609 h 64"/>
                <a:gd name="T22" fmla="*/ 2147483647 w 70"/>
                <a:gd name="T23" fmla="*/ 2147483647 h 64"/>
                <a:gd name="T24" fmla="*/ 0 w 70"/>
                <a:gd name="T25" fmla="*/ 2147483647 h 64"/>
                <a:gd name="T26" fmla="*/ 0 w 70"/>
                <a:gd name="T27" fmla="*/ 0 h 64"/>
                <a:gd name="T28" fmla="*/ 2147483647 w 70"/>
                <a:gd name="T29" fmla="*/ 0 h 64"/>
                <a:gd name="T30" fmla="*/ 2147483647 w 70"/>
                <a:gd name="T31" fmla="*/ 2147483647 h 64"/>
                <a:gd name="T32" fmla="*/ 2147483647 w 70"/>
                <a:gd name="T33" fmla="*/ 2147483647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64"/>
                <a:gd name="T53" fmla="*/ 70 w 70"/>
                <a:gd name="T54" fmla="*/ 64 h 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64">
                  <a:moveTo>
                    <a:pt x="34" y="50"/>
                  </a:moveTo>
                  <a:lnTo>
                    <a:pt x="42" y="0"/>
                  </a:lnTo>
                  <a:lnTo>
                    <a:pt x="68" y="0"/>
                  </a:lnTo>
                  <a:lnTo>
                    <a:pt x="70" y="64"/>
                  </a:lnTo>
                  <a:lnTo>
                    <a:pt x="54" y="64"/>
                  </a:lnTo>
                  <a:lnTo>
                    <a:pt x="54" y="8"/>
                  </a:lnTo>
                  <a:lnTo>
                    <a:pt x="42" y="64"/>
                  </a:lnTo>
                  <a:lnTo>
                    <a:pt x="26" y="64"/>
                  </a:lnTo>
                  <a:lnTo>
                    <a:pt x="16" y="8"/>
                  </a:lnTo>
                  <a:lnTo>
                    <a:pt x="16" y="64"/>
                  </a:lnTo>
                  <a:lnTo>
                    <a:pt x="0" y="64"/>
                  </a:lnTo>
                  <a:lnTo>
                    <a:pt x="0" y="0"/>
                  </a:lnTo>
                  <a:lnTo>
                    <a:pt x="26" y="0"/>
                  </a:lnTo>
                  <a:lnTo>
                    <a:pt x="34" y="5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57" name="Freeform 193"/>
            <p:cNvSpPr>
              <a:spLocks/>
            </p:cNvSpPr>
            <p:nvPr/>
          </p:nvSpPr>
          <p:spPr bwMode="gray">
            <a:xfrm>
              <a:off x="3214" y="266"/>
              <a:ext cx="67" cy="102"/>
            </a:xfrm>
            <a:custGeom>
              <a:avLst/>
              <a:gdLst>
                <a:gd name="T0" fmla="*/ 2147483647 w 46"/>
                <a:gd name="T1" fmla="*/ 2147483647 h 70"/>
                <a:gd name="T2" fmla="*/ 2147483647 w 46"/>
                <a:gd name="T3" fmla="*/ 2147483647 h 70"/>
                <a:gd name="T4" fmla="*/ 2147483647 w 46"/>
                <a:gd name="T5" fmla="*/ 2147483647 h 70"/>
                <a:gd name="T6" fmla="*/ 2147483647 w 46"/>
                <a:gd name="T7" fmla="*/ 2147483647 h 70"/>
                <a:gd name="T8" fmla="*/ 2147483647 w 46"/>
                <a:gd name="T9" fmla="*/ 2147483647 h 70"/>
                <a:gd name="T10" fmla="*/ 0 w 46"/>
                <a:gd name="T11" fmla="*/ 2147483647 h 70"/>
                <a:gd name="T12" fmla="*/ 297152988 w 46"/>
                <a:gd name="T13" fmla="*/ 2147483647 h 70"/>
                <a:gd name="T14" fmla="*/ 1991406944 w 46"/>
                <a:gd name="T15" fmla="*/ 2147483647 h 70"/>
                <a:gd name="T16" fmla="*/ 2147483647 w 46"/>
                <a:gd name="T17" fmla="*/ 2147483647 h 70"/>
                <a:gd name="T18" fmla="*/ 2147483647 w 46"/>
                <a:gd name="T19" fmla="*/ 2147483647 h 70"/>
                <a:gd name="T20" fmla="*/ 2147483647 w 46"/>
                <a:gd name="T21" fmla="*/ 2147483647 h 70"/>
                <a:gd name="T22" fmla="*/ 2147483647 w 46"/>
                <a:gd name="T23" fmla="*/ 2147483647 h 70"/>
                <a:gd name="T24" fmla="*/ 2147483647 w 46"/>
                <a:gd name="T25" fmla="*/ 2147483647 h 70"/>
                <a:gd name="T26" fmla="*/ 2147483647 w 46"/>
                <a:gd name="T27" fmla="*/ 2147483647 h 70"/>
                <a:gd name="T28" fmla="*/ 2147483647 w 46"/>
                <a:gd name="T29" fmla="*/ 2147483647 h 70"/>
                <a:gd name="T30" fmla="*/ 2147483647 w 46"/>
                <a:gd name="T31" fmla="*/ 2147483647 h 70"/>
                <a:gd name="T32" fmla="*/ 2147483647 w 46"/>
                <a:gd name="T33" fmla="*/ 2147483647 h 70"/>
                <a:gd name="T34" fmla="*/ 2147483647 w 46"/>
                <a:gd name="T35" fmla="*/ 2025652438 h 70"/>
                <a:gd name="T36" fmla="*/ 2147483647 w 46"/>
                <a:gd name="T37" fmla="*/ 1737890863 h 70"/>
                <a:gd name="T38" fmla="*/ 2147483647 w 46"/>
                <a:gd name="T39" fmla="*/ 2147483647 h 70"/>
                <a:gd name="T40" fmla="*/ 2147483647 w 46"/>
                <a:gd name="T41" fmla="*/ 2147483647 h 70"/>
                <a:gd name="T42" fmla="*/ 2147483647 w 46"/>
                <a:gd name="T43" fmla="*/ 2147483647 h 70"/>
                <a:gd name="T44" fmla="*/ 2147483647 w 46"/>
                <a:gd name="T45" fmla="*/ 1737890863 h 70"/>
                <a:gd name="T46" fmla="*/ 2147483647 w 46"/>
                <a:gd name="T47" fmla="*/ 642419267 h 70"/>
                <a:gd name="T48" fmla="*/ 2147483647 w 46"/>
                <a:gd name="T49" fmla="*/ 0 h 70"/>
                <a:gd name="T50" fmla="*/ 1991406944 w 46"/>
                <a:gd name="T51" fmla="*/ 302561384 h 70"/>
                <a:gd name="T52" fmla="*/ 630396382 w 46"/>
                <a:gd name="T53" fmla="*/ 1192669929 h 70"/>
                <a:gd name="T54" fmla="*/ 0 w 46"/>
                <a:gd name="T55" fmla="*/ 2025652438 h 70"/>
                <a:gd name="T56" fmla="*/ 0 w 46"/>
                <a:gd name="T57" fmla="*/ 2147483647 h 70"/>
                <a:gd name="T58" fmla="*/ 918185407 w 46"/>
                <a:gd name="T59" fmla="*/ 2147483647 h 70"/>
                <a:gd name="T60" fmla="*/ 2147483647 w 46"/>
                <a:gd name="T61" fmla="*/ 2147483647 h 70"/>
                <a:gd name="T62" fmla="*/ 2147483647 w 46"/>
                <a:gd name="T63" fmla="*/ 2147483647 h 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70"/>
                <a:gd name="T98" fmla="*/ 46 w 46"/>
                <a:gd name="T99" fmla="*/ 70 h 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70">
                  <a:moveTo>
                    <a:pt x="30" y="48"/>
                  </a:moveTo>
                  <a:lnTo>
                    <a:pt x="30" y="48"/>
                  </a:lnTo>
                  <a:lnTo>
                    <a:pt x="30" y="54"/>
                  </a:lnTo>
                  <a:lnTo>
                    <a:pt x="28" y="56"/>
                  </a:lnTo>
                  <a:lnTo>
                    <a:pt x="24" y="58"/>
                  </a:lnTo>
                  <a:lnTo>
                    <a:pt x="18" y="56"/>
                  </a:lnTo>
                  <a:lnTo>
                    <a:pt x="16" y="52"/>
                  </a:lnTo>
                  <a:lnTo>
                    <a:pt x="16" y="46"/>
                  </a:lnTo>
                  <a:lnTo>
                    <a:pt x="0" y="46"/>
                  </a:lnTo>
                  <a:lnTo>
                    <a:pt x="0" y="50"/>
                  </a:lnTo>
                  <a:lnTo>
                    <a:pt x="2" y="60"/>
                  </a:lnTo>
                  <a:lnTo>
                    <a:pt x="6" y="66"/>
                  </a:lnTo>
                  <a:lnTo>
                    <a:pt x="14" y="68"/>
                  </a:lnTo>
                  <a:lnTo>
                    <a:pt x="22" y="70"/>
                  </a:lnTo>
                  <a:lnTo>
                    <a:pt x="32" y="68"/>
                  </a:lnTo>
                  <a:lnTo>
                    <a:pt x="38" y="66"/>
                  </a:lnTo>
                  <a:lnTo>
                    <a:pt x="44" y="62"/>
                  </a:lnTo>
                  <a:lnTo>
                    <a:pt x="46" y="54"/>
                  </a:lnTo>
                  <a:lnTo>
                    <a:pt x="46" y="48"/>
                  </a:lnTo>
                  <a:lnTo>
                    <a:pt x="46" y="44"/>
                  </a:lnTo>
                  <a:lnTo>
                    <a:pt x="44" y="40"/>
                  </a:lnTo>
                  <a:lnTo>
                    <a:pt x="40" y="36"/>
                  </a:lnTo>
                  <a:lnTo>
                    <a:pt x="30" y="30"/>
                  </a:lnTo>
                  <a:lnTo>
                    <a:pt x="22" y="24"/>
                  </a:lnTo>
                  <a:lnTo>
                    <a:pt x="18" y="22"/>
                  </a:lnTo>
                  <a:lnTo>
                    <a:pt x="16" y="20"/>
                  </a:lnTo>
                  <a:lnTo>
                    <a:pt x="16" y="16"/>
                  </a:lnTo>
                  <a:lnTo>
                    <a:pt x="18" y="14"/>
                  </a:lnTo>
                  <a:lnTo>
                    <a:pt x="22" y="12"/>
                  </a:lnTo>
                  <a:lnTo>
                    <a:pt x="26" y="14"/>
                  </a:lnTo>
                  <a:lnTo>
                    <a:pt x="28" y="18"/>
                  </a:lnTo>
                  <a:lnTo>
                    <a:pt x="28" y="22"/>
                  </a:lnTo>
                  <a:lnTo>
                    <a:pt x="44" y="22"/>
                  </a:lnTo>
                  <a:lnTo>
                    <a:pt x="44" y="16"/>
                  </a:lnTo>
                  <a:lnTo>
                    <a:pt x="44" y="12"/>
                  </a:lnTo>
                  <a:lnTo>
                    <a:pt x="42" y="8"/>
                  </a:lnTo>
                  <a:lnTo>
                    <a:pt x="38" y="4"/>
                  </a:lnTo>
                  <a:lnTo>
                    <a:pt x="30" y="2"/>
                  </a:lnTo>
                  <a:lnTo>
                    <a:pt x="22" y="0"/>
                  </a:lnTo>
                  <a:lnTo>
                    <a:pt x="14" y="2"/>
                  </a:lnTo>
                  <a:lnTo>
                    <a:pt x="8" y="4"/>
                  </a:lnTo>
                  <a:lnTo>
                    <a:pt x="4" y="8"/>
                  </a:lnTo>
                  <a:lnTo>
                    <a:pt x="0" y="14"/>
                  </a:lnTo>
                  <a:lnTo>
                    <a:pt x="0" y="24"/>
                  </a:lnTo>
                  <a:lnTo>
                    <a:pt x="2" y="28"/>
                  </a:lnTo>
                  <a:lnTo>
                    <a:pt x="6" y="32"/>
                  </a:lnTo>
                  <a:lnTo>
                    <a:pt x="14" y="38"/>
                  </a:lnTo>
                  <a:lnTo>
                    <a:pt x="24" y="44"/>
                  </a:lnTo>
                  <a:lnTo>
                    <a:pt x="28" y="46"/>
                  </a:lnTo>
                  <a:lnTo>
                    <a:pt x="30" y="4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58" name="Freeform 194"/>
            <p:cNvSpPr>
              <a:spLocks/>
            </p:cNvSpPr>
            <p:nvPr/>
          </p:nvSpPr>
          <p:spPr bwMode="gray">
            <a:xfrm>
              <a:off x="3517" y="269"/>
              <a:ext cx="67" cy="96"/>
            </a:xfrm>
            <a:custGeom>
              <a:avLst/>
              <a:gdLst>
                <a:gd name="T0" fmla="*/ 2147483647 w 46"/>
                <a:gd name="T1" fmla="*/ 2147483647 h 66"/>
                <a:gd name="T2" fmla="*/ 2147483647 w 46"/>
                <a:gd name="T3" fmla="*/ 2147483647 h 66"/>
                <a:gd name="T4" fmla="*/ 2147483647 w 46"/>
                <a:gd name="T5" fmla="*/ 2147483647 h 66"/>
                <a:gd name="T6" fmla="*/ 2147483647 w 46"/>
                <a:gd name="T7" fmla="*/ 2147483647 h 66"/>
                <a:gd name="T8" fmla="*/ 2147483647 w 46"/>
                <a:gd name="T9" fmla="*/ 2147483647 h 66"/>
                <a:gd name="T10" fmla="*/ 0 w 46"/>
                <a:gd name="T11" fmla="*/ 2147483647 h 66"/>
                <a:gd name="T12" fmla="*/ 297152988 w 46"/>
                <a:gd name="T13" fmla="*/ 2147483647 h 66"/>
                <a:gd name="T14" fmla="*/ 1991406944 w 46"/>
                <a:gd name="T15" fmla="*/ 2147483647 h 66"/>
                <a:gd name="T16" fmla="*/ 2147483647 w 46"/>
                <a:gd name="T17" fmla="*/ 2147483647 h 66"/>
                <a:gd name="T18" fmla="*/ 2147483647 w 46"/>
                <a:gd name="T19" fmla="*/ 2147483647 h 66"/>
                <a:gd name="T20" fmla="*/ 2147483647 w 46"/>
                <a:gd name="T21" fmla="*/ 2147483647 h 66"/>
                <a:gd name="T22" fmla="*/ 2147483647 w 46"/>
                <a:gd name="T23" fmla="*/ 2147483647 h 66"/>
                <a:gd name="T24" fmla="*/ 2147483647 w 46"/>
                <a:gd name="T25" fmla="*/ 2147483647 h 66"/>
                <a:gd name="T26" fmla="*/ 2147483647 w 46"/>
                <a:gd name="T27" fmla="*/ 2147483647 h 66"/>
                <a:gd name="T28" fmla="*/ 2147483647 w 46"/>
                <a:gd name="T29" fmla="*/ 2147483647 h 66"/>
                <a:gd name="T30" fmla="*/ 2147483647 w 46"/>
                <a:gd name="T31" fmla="*/ 2147483647 h 66"/>
                <a:gd name="T32" fmla="*/ 2147483647 w 46"/>
                <a:gd name="T33" fmla="*/ 1862787700 h 66"/>
                <a:gd name="T34" fmla="*/ 2147483647 w 46"/>
                <a:gd name="T35" fmla="*/ 1598068556 h 66"/>
                <a:gd name="T36" fmla="*/ 2147483647 w 46"/>
                <a:gd name="T37" fmla="*/ 1427000684 h 66"/>
                <a:gd name="T38" fmla="*/ 2147483647 w 46"/>
                <a:gd name="T39" fmla="*/ 2138064094 h 66"/>
                <a:gd name="T40" fmla="*/ 2147483647 w 46"/>
                <a:gd name="T41" fmla="*/ 2147483647 h 66"/>
                <a:gd name="T42" fmla="*/ 2147483647 w 46"/>
                <a:gd name="T43" fmla="*/ 2138064094 h 66"/>
                <a:gd name="T44" fmla="*/ 2147483647 w 46"/>
                <a:gd name="T45" fmla="*/ 1427000684 h 66"/>
                <a:gd name="T46" fmla="*/ 2147483647 w 46"/>
                <a:gd name="T47" fmla="*/ 282249365 h 66"/>
                <a:gd name="T48" fmla="*/ 2147483647 w 46"/>
                <a:gd name="T49" fmla="*/ 0 h 66"/>
                <a:gd name="T50" fmla="*/ 1991406944 w 46"/>
                <a:gd name="T51" fmla="*/ 0 h 66"/>
                <a:gd name="T52" fmla="*/ 630396382 w 46"/>
                <a:gd name="T53" fmla="*/ 868588794 h 66"/>
                <a:gd name="T54" fmla="*/ 0 w 46"/>
                <a:gd name="T55" fmla="*/ 1862787700 h 66"/>
                <a:gd name="T56" fmla="*/ 0 w 46"/>
                <a:gd name="T57" fmla="*/ 2147483647 h 66"/>
                <a:gd name="T58" fmla="*/ 918185407 w 46"/>
                <a:gd name="T59" fmla="*/ 2147483647 h 66"/>
                <a:gd name="T60" fmla="*/ 2147483647 w 46"/>
                <a:gd name="T61" fmla="*/ 2147483647 h 66"/>
                <a:gd name="T62" fmla="*/ 2147483647 w 46"/>
                <a:gd name="T63" fmla="*/ 2147483647 h 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66"/>
                <a:gd name="T98" fmla="*/ 46 w 46"/>
                <a:gd name="T99" fmla="*/ 66 h 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66">
                  <a:moveTo>
                    <a:pt x="30" y="46"/>
                  </a:moveTo>
                  <a:lnTo>
                    <a:pt x="30" y="46"/>
                  </a:lnTo>
                  <a:lnTo>
                    <a:pt x="30" y="52"/>
                  </a:lnTo>
                  <a:lnTo>
                    <a:pt x="28" y="54"/>
                  </a:lnTo>
                  <a:lnTo>
                    <a:pt x="24" y="56"/>
                  </a:lnTo>
                  <a:lnTo>
                    <a:pt x="18" y="54"/>
                  </a:lnTo>
                  <a:lnTo>
                    <a:pt x="16" y="50"/>
                  </a:lnTo>
                  <a:lnTo>
                    <a:pt x="16" y="44"/>
                  </a:lnTo>
                  <a:lnTo>
                    <a:pt x="0" y="44"/>
                  </a:lnTo>
                  <a:lnTo>
                    <a:pt x="0" y="48"/>
                  </a:lnTo>
                  <a:lnTo>
                    <a:pt x="2" y="58"/>
                  </a:lnTo>
                  <a:lnTo>
                    <a:pt x="6" y="62"/>
                  </a:lnTo>
                  <a:lnTo>
                    <a:pt x="14" y="66"/>
                  </a:lnTo>
                  <a:lnTo>
                    <a:pt x="22" y="66"/>
                  </a:lnTo>
                  <a:lnTo>
                    <a:pt x="30" y="66"/>
                  </a:lnTo>
                  <a:lnTo>
                    <a:pt x="38" y="64"/>
                  </a:lnTo>
                  <a:lnTo>
                    <a:pt x="42" y="60"/>
                  </a:lnTo>
                  <a:lnTo>
                    <a:pt x="46" y="52"/>
                  </a:lnTo>
                  <a:lnTo>
                    <a:pt x="46" y="46"/>
                  </a:lnTo>
                  <a:lnTo>
                    <a:pt x="44" y="42"/>
                  </a:lnTo>
                  <a:lnTo>
                    <a:pt x="44" y="38"/>
                  </a:lnTo>
                  <a:lnTo>
                    <a:pt x="40" y="34"/>
                  </a:lnTo>
                  <a:lnTo>
                    <a:pt x="30" y="28"/>
                  </a:lnTo>
                  <a:lnTo>
                    <a:pt x="22" y="22"/>
                  </a:lnTo>
                  <a:lnTo>
                    <a:pt x="18" y="20"/>
                  </a:lnTo>
                  <a:lnTo>
                    <a:pt x="16" y="18"/>
                  </a:lnTo>
                  <a:lnTo>
                    <a:pt x="16" y="14"/>
                  </a:lnTo>
                  <a:lnTo>
                    <a:pt x="18" y="12"/>
                  </a:lnTo>
                  <a:lnTo>
                    <a:pt x="22" y="10"/>
                  </a:lnTo>
                  <a:lnTo>
                    <a:pt x="26" y="12"/>
                  </a:lnTo>
                  <a:lnTo>
                    <a:pt x="28" y="16"/>
                  </a:lnTo>
                  <a:lnTo>
                    <a:pt x="28" y="20"/>
                  </a:lnTo>
                  <a:lnTo>
                    <a:pt x="44" y="20"/>
                  </a:lnTo>
                  <a:lnTo>
                    <a:pt x="44" y="16"/>
                  </a:lnTo>
                  <a:lnTo>
                    <a:pt x="44" y="10"/>
                  </a:lnTo>
                  <a:lnTo>
                    <a:pt x="42" y="6"/>
                  </a:lnTo>
                  <a:lnTo>
                    <a:pt x="36" y="2"/>
                  </a:lnTo>
                  <a:lnTo>
                    <a:pt x="30" y="0"/>
                  </a:lnTo>
                  <a:lnTo>
                    <a:pt x="22" y="0"/>
                  </a:lnTo>
                  <a:lnTo>
                    <a:pt x="14" y="0"/>
                  </a:lnTo>
                  <a:lnTo>
                    <a:pt x="8" y="2"/>
                  </a:lnTo>
                  <a:lnTo>
                    <a:pt x="4" y="6"/>
                  </a:lnTo>
                  <a:lnTo>
                    <a:pt x="0" y="14"/>
                  </a:lnTo>
                  <a:lnTo>
                    <a:pt x="0" y="22"/>
                  </a:lnTo>
                  <a:lnTo>
                    <a:pt x="2" y="26"/>
                  </a:lnTo>
                  <a:lnTo>
                    <a:pt x="6" y="30"/>
                  </a:lnTo>
                  <a:lnTo>
                    <a:pt x="14" y="36"/>
                  </a:lnTo>
                  <a:lnTo>
                    <a:pt x="24" y="42"/>
                  </a:lnTo>
                  <a:lnTo>
                    <a:pt x="28" y="44"/>
                  </a:lnTo>
                  <a:lnTo>
                    <a:pt x="30" y="4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59" name="Freeform 195"/>
            <p:cNvSpPr>
              <a:spLocks/>
            </p:cNvSpPr>
            <p:nvPr/>
          </p:nvSpPr>
          <p:spPr bwMode="gray">
            <a:xfrm>
              <a:off x="3604" y="269"/>
              <a:ext cx="67" cy="96"/>
            </a:xfrm>
            <a:custGeom>
              <a:avLst/>
              <a:gdLst>
                <a:gd name="T0" fmla="*/ 2147483647 w 46"/>
                <a:gd name="T1" fmla="*/ 2147483647 h 66"/>
                <a:gd name="T2" fmla="*/ 2147483647 w 46"/>
                <a:gd name="T3" fmla="*/ 2147483647 h 66"/>
                <a:gd name="T4" fmla="*/ 2147483647 w 46"/>
                <a:gd name="T5" fmla="*/ 2147483647 h 66"/>
                <a:gd name="T6" fmla="*/ 2147483647 w 46"/>
                <a:gd name="T7" fmla="*/ 2147483647 h 66"/>
                <a:gd name="T8" fmla="*/ 2147483647 w 46"/>
                <a:gd name="T9" fmla="*/ 2147483647 h 66"/>
                <a:gd name="T10" fmla="*/ 2147483647 w 46"/>
                <a:gd name="T11" fmla="*/ 2147483647 h 66"/>
                <a:gd name="T12" fmla="*/ 2147483647 w 46"/>
                <a:gd name="T13" fmla="*/ 0 h 66"/>
                <a:gd name="T14" fmla="*/ 2147483647 w 46"/>
                <a:gd name="T15" fmla="*/ 0 h 66"/>
                <a:gd name="T16" fmla="*/ 2147483647 w 46"/>
                <a:gd name="T17" fmla="*/ 2147483647 h 66"/>
                <a:gd name="T18" fmla="*/ 2147483647 w 46"/>
                <a:gd name="T19" fmla="*/ 2147483647 h 66"/>
                <a:gd name="T20" fmla="*/ 2147483647 w 46"/>
                <a:gd name="T21" fmla="*/ 2147483647 h 66"/>
                <a:gd name="T22" fmla="*/ 2147483647 w 46"/>
                <a:gd name="T23" fmla="*/ 2147483647 h 66"/>
                <a:gd name="T24" fmla="*/ 2147483647 w 46"/>
                <a:gd name="T25" fmla="*/ 2147483647 h 66"/>
                <a:gd name="T26" fmla="*/ 2147483647 w 46"/>
                <a:gd name="T27" fmla="*/ 2147483647 h 66"/>
                <a:gd name="T28" fmla="*/ 2147483647 w 46"/>
                <a:gd name="T29" fmla="*/ 2147483647 h 66"/>
                <a:gd name="T30" fmla="*/ 2147483647 w 46"/>
                <a:gd name="T31" fmla="*/ 2147483647 h 66"/>
                <a:gd name="T32" fmla="*/ 2147483647 w 46"/>
                <a:gd name="T33" fmla="*/ 2147483647 h 66"/>
                <a:gd name="T34" fmla="*/ 1991406944 w 46"/>
                <a:gd name="T35" fmla="*/ 2147483647 h 66"/>
                <a:gd name="T36" fmla="*/ 1172753069 w 46"/>
                <a:gd name="T37" fmla="*/ 2147483647 h 66"/>
                <a:gd name="T38" fmla="*/ 297152988 w 46"/>
                <a:gd name="T39" fmla="*/ 2147483647 h 66"/>
                <a:gd name="T40" fmla="*/ 0 w 46"/>
                <a:gd name="T41" fmla="*/ 2147483647 h 66"/>
                <a:gd name="T42" fmla="*/ 0 w 46"/>
                <a:gd name="T43" fmla="*/ 2147483647 h 66"/>
                <a:gd name="T44" fmla="*/ 0 w 46"/>
                <a:gd name="T45" fmla="*/ 2147483647 h 66"/>
                <a:gd name="T46" fmla="*/ 0 w 46"/>
                <a:gd name="T47" fmla="*/ 0 h 66"/>
                <a:gd name="T48" fmla="*/ 2147483647 w 46"/>
                <a:gd name="T49" fmla="*/ 0 h 66"/>
                <a:gd name="T50" fmla="*/ 2147483647 w 46"/>
                <a:gd name="T51" fmla="*/ 2147483647 h 66"/>
                <a:gd name="T52" fmla="*/ 2147483647 w 46"/>
                <a:gd name="T53" fmla="*/ 2147483647 h 66"/>
                <a:gd name="T54" fmla="*/ 2147483647 w 46"/>
                <a:gd name="T55" fmla="*/ 2147483647 h 66"/>
                <a:gd name="T56" fmla="*/ 2147483647 w 46"/>
                <a:gd name="T57" fmla="*/ 2147483647 h 66"/>
                <a:gd name="T58" fmla="*/ 2147483647 w 46"/>
                <a:gd name="T59" fmla="*/ 2147483647 h 66"/>
                <a:gd name="T60" fmla="*/ 2147483647 w 46"/>
                <a:gd name="T61" fmla="*/ 2147483647 h 66"/>
                <a:gd name="T62" fmla="*/ 2147483647 w 46"/>
                <a:gd name="T63" fmla="*/ 2147483647 h 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66"/>
                <a:gd name="T98" fmla="*/ 46 w 46"/>
                <a:gd name="T99" fmla="*/ 66 h 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66">
                  <a:moveTo>
                    <a:pt x="22" y="56"/>
                  </a:moveTo>
                  <a:lnTo>
                    <a:pt x="22" y="56"/>
                  </a:lnTo>
                  <a:lnTo>
                    <a:pt x="28" y="54"/>
                  </a:lnTo>
                  <a:lnTo>
                    <a:pt x="28" y="50"/>
                  </a:lnTo>
                  <a:lnTo>
                    <a:pt x="28" y="48"/>
                  </a:lnTo>
                  <a:lnTo>
                    <a:pt x="28" y="0"/>
                  </a:lnTo>
                  <a:lnTo>
                    <a:pt x="46" y="0"/>
                  </a:lnTo>
                  <a:lnTo>
                    <a:pt x="46" y="46"/>
                  </a:lnTo>
                  <a:lnTo>
                    <a:pt x="46" y="50"/>
                  </a:lnTo>
                  <a:lnTo>
                    <a:pt x="42" y="58"/>
                  </a:lnTo>
                  <a:lnTo>
                    <a:pt x="38" y="64"/>
                  </a:lnTo>
                  <a:lnTo>
                    <a:pt x="30" y="66"/>
                  </a:lnTo>
                  <a:lnTo>
                    <a:pt x="22" y="66"/>
                  </a:lnTo>
                  <a:lnTo>
                    <a:pt x="14" y="66"/>
                  </a:lnTo>
                  <a:lnTo>
                    <a:pt x="8" y="64"/>
                  </a:lnTo>
                  <a:lnTo>
                    <a:pt x="2" y="58"/>
                  </a:lnTo>
                  <a:lnTo>
                    <a:pt x="0" y="50"/>
                  </a:lnTo>
                  <a:lnTo>
                    <a:pt x="0" y="46"/>
                  </a:lnTo>
                  <a:lnTo>
                    <a:pt x="0" y="0"/>
                  </a:lnTo>
                  <a:lnTo>
                    <a:pt x="16" y="0"/>
                  </a:lnTo>
                  <a:lnTo>
                    <a:pt x="16" y="48"/>
                  </a:lnTo>
                  <a:lnTo>
                    <a:pt x="16" y="50"/>
                  </a:lnTo>
                  <a:lnTo>
                    <a:pt x="18" y="54"/>
                  </a:lnTo>
                  <a:lnTo>
                    <a:pt x="22" y="5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sp>
          <p:nvSpPr>
            <p:cNvPr id="17460" name="Freeform 196"/>
            <p:cNvSpPr>
              <a:spLocks/>
            </p:cNvSpPr>
            <p:nvPr/>
          </p:nvSpPr>
          <p:spPr bwMode="gray">
            <a:xfrm>
              <a:off x="3799" y="269"/>
              <a:ext cx="64" cy="96"/>
            </a:xfrm>
            <a:custGeom>
              <a:avLst/>
              <a:gdLst>
                <a:gd name="T0" fmla="*/ 2147483647 w 44"/>
                <a:gd name="T1" fmla="*/ 2147483647 h 66"/>
                <a:gd name="T2" fmla="*/ 2147483647 w 44"/>
                <a:gd name="T3" fmla="*/ 2147483647 h 66"/>
                <a:gd name="T4" fmla="*/ 2147483647 w 44"/>
                <a:gd name="T5" fmla="*/ 2147483647 h 66"/>
                <a:gd name="T6" fmla="*/ 2147483647 w 44"/>
                <a:gd name="T7" fmla="*/ 2147483647 h 66"/>
                <a:gd name="T8" fmla="*/ 2147483647 w 44"/>
                <a:gd name="T9" fmla="*/ 2147483647 h 66"/>
                <a:gd name="T10" fmla="*/ 2147483647 w 44"/>
                <a:gd name="T11" fmla="*/ 2147483647 h 66"/>
                <a:gd name="T12" fmla="*/ 2147483647 w 44"/>
                <a:gd name="T13" fmla="*/ 2147483647 h 66"/>
                <a:gd name="T14" fmla="*/ 2147483647 w 44"/>
                <a:gd name="T15" fmla="*/ 2147483647 h 66"/>
                <a:gd name="T16" fmla="*/ 2147483647 w 44"/>
                <a:gd name="T17" fmla="*/ 2147483647 h 66"/>
                <a:gd name="T18" fmla="*/ 2147483647 w 44"/>
                <a:gd name="T19" fmla="*/ 2147483647 h 66"/>
                <a:gd name="T20" fmla="*/ 2147483647 w 44"/>
                <a:gd name="T21" fmla="*/ 2147483647 h 66"/>
                <a:gd name="T22" fmla="*/ 2147483647 w 44"/>
                <a:gd name="T23" fmla="*/ 2147483647 h 66"/>
                <a:gd name="T24" fmla="*/ 2147483647 w 44"/>
                <a:gd name="T25" fmla="*/ 2147483647 h 66"/>
                <a:gd name="T26" fmla="*/ 2147483647 w 44"/>
                <a:gd name="T27" fmla="*/ 2147483647 h 66"/>
                <a:gd name="T28" fmla="*/ 2147483647 w 44"/>
                <a:gd name="T29" fmla="*/ 2147483647 h 66"/>
                <a:gd name="T30" fmla="*/ 2147483647 w 44"/>
                <a:gd name="T31" fmla="*/ 2147483647 h 66"/>
                <a:gd name="T32" fmla="*/ 2147483647 w 44"/>
                <a:gd name="T33" fmla="*/ 2147483647 h 66"/>
                <a:gd name="T34" fmla="*/ 2147483647 w 44"/>
                <a:gd name="T35" fmla="*/ 2147483647 h 66"/>
                <a:gd name="T36" fmla="*/ 2147483647 w 44"/>
                <a:gd name="T37" fmla="*/ 2147483647 h 66"/>
                <a:gd name="T38" fmla="*/ 1862790894 w 44"/>
                <a:gd name="T39" fmla="*/ 2147483647 h 66"/>
                <a:gd name="T40" fmla="*/ 868590384 w 44"/>
                <a:gd name="T41" fmla="*/ 2147483647 h 66"/>
                <a:gd name="T42" fmla="*/ 282249397 w 44"/>
                <a:gd name="T43" fmla="*/ 2147483647 h 66"/>
                <a:gd name="T44" fmla="*/ 0 w 44"/>
                <a:gd name="T45" fmla="*/ 2147483647 h 66"/>
                <a:gd name="T46" fmla="*/ 0 w 44"/>
                <a:gd name="T47" fmla="*/ 2147483647 h 66"/>
                <a:gd name="T48" fmla="*/ 0 w 44"/>
                <a:gd name="T49" fmla="*/ 2147483647 h 66"/>
                <a:gd name="T50" fmla="*/ 0 w 44"/>
                <a:gd name="T51" fmla="*/ 2147483647 h 66"/>
                <a:gd name="T52" fmla="*/ 0 w 44"/>
                <a:gd name="T53" fmla="*/ 2147483647 h 66"/>
                <a:gd name="T54" fmla="*/ 0 w 44"/>
                <a:gd name="T55" fmla="*/ 1862787700 h 66"/>
                <a:gd name="T56" fmla="*/ 0 w 44"/>
                <a:gd name="T57" fmla="*/ 1862787700 h 66"/>
                <a:gd name="T58" fmla="*/ 282249397 w 44"/>
                <a:gd name="T59" fmla="*/ 1098672179 h 66"/>
                <a:gd name="T60" fmla="*/ 1098675284 w 44"/>
                <a:gd name="T61" fmla="*/ 282249365 h 66"/>
                <a:gd name="T62" fmla="*/ 1862790894 w 44"/>
                <a:gd name="T63" fmla="*/ 0 h 66"/>
                <a:gd name="T64" fmla="*/ 2147483647 w 44"/>
                <a:gd name="T65" fmla="*/ 0 h 66"/>
                <a:gd name="T66" fmla="*/ 2147483647 w 44"/>
                <a:gd name="T67" fmla="*/ 0 h 66"/>
                <a:gd name="T68" fmla="*/ 2147483647 w 44"/>
                <a:gd name="T69" fmla="*/ 0 h 66"/>
                <a:gd name="T70" fmla="*/ 2147483647 w 44"/>
                <a:gd name="T71" fmla="*/ 282249365 h 66"/>
                <a:gd name="T72" fmla="*/ 2147483647 w 44"/>
                <a:gd name="T73" fmla="*/ 1098672179 h 66"/>
                <a:gd name="T74" fmla="*/ 2147483647 w 44"/>
                <a:gd name="T75" fmla="*/ 1862787700 h 66"/>
                <a:gd name="T76" fmla="*/ 2147483647 w 44"/>
                <a:gd name="T77" fmla="*/ 1862787700 h 66"/>
                <a:gd name="T78" fmla="*/ 2147483647 w 44"/>
                <a:gd name="T79" fmla="*/ 2147483647 h 66"/>
                <a:gd name="T80" fmla="*/ 2147483647 w 44"/>
                <a:gd name="T81" fmla="*/ 2147483647 h 66"/>
                <a:gd name="T82" fmla="*/ 2147483647 w 44"/>
                <a:gd name="T83" fmla="*/ 2147483647 h 66"/>
                <a:gd name="T84" fmla="*/ 2147483647 w 44"/>
                <a:gd name="T85" fmla="*/ 2147483647 h 66"/>
                <a:gd name="T86" fmla="*/ 2147483647 w 44"/>
                <a:gd name="T87" fmla="*/ 2147483647 h 66"/>
                <a:gd name="T88" fmla="*/ 2147483647 w 44"/>
                <a:gd name="T89" fmla="*/ 2138064094 h 66"/>
                <a:gd name="T90" fmla="*/ 2147483647 w 44"/>
                <a:gd name="T91" fmla="*/ 2138064094 h 66"/>
                <a:gd name="T92" fmla="*/ 2147483647 w 44"/>
                <a:gd name="T93" fmla="*/ 1598068556 h 66"/>
                <a:gd name="T94" fmla="*/ 2147483647 w 44"/>
                <a:gd name="T95" fmla="*/ 1598068556 h 66"/>
                <a:gd name="T96" fmla="*/ 2147483647 w 44"/>
                <a:gd name="T97" fmla="*/ 1427000684 h 66"/>
                <a:gd name="T98" fmla="*/ 2147483647 w 44"/>
                <a:gd name="T99" fmla="*/ 1427000684 h 66"/>
                <a:gd name="T100" fmla="*/ 2147483647 w 44"/>
                <a:gd name="T101" fmla="*/ 1598068556 h 66"/>
                <a:gd name="T102" fmla="*/ 2138065830 w 44"/>
                <a:gd name="T103" fmla="*/ 2138064094 h 66"/>
                <a:gd name="T104" fmla="*/ 2138065830 w 44"/>
                <a:gd name="T105" fmla="*/ 2138064094 h 66"/>
                <a:gd name="T106" fmla="*/ 2138065830 w 44"/>
                <a:gd name="T107" fmla="*/ 2147483647 h 66"/>
                <a:gd name="T108" fmla="*/ 2138065830 w 44"/>
                <a:gd name="T109" fmla="*/ 2147483647 h 66"/>
                <a:gd name="T110" fmla="*/ 2138065830 w 44"/>
                <a:gd name="T111" fmla="*/ 2147483647 h 66"/>
                <a:gd name="T112" fmla="*/ 2138065830 w 44"/>
                <a:gd name="T113" fmla="*/ 2147483647 h 66"/>
                <a:gd name="T114" fmla="*/ 2138065830 w 44"/>
                <a:gd name="T115" fmla="*/ 2147483647 h 66"/>
                <a:gd name="T116" fmla="*/ 2147483647 w 44"/>
                <a:gd name="T117" fmla="*/ 2147483647 h 66"/>
                <a:gd name="T118" fmla="*/ 2147483647 w 44"/>
                <a:gd name="T119" fmla="*/ 2147483647 h 66"/>
                <a:gd name="T120" fmla="*/ 2147483647 w 44"/>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
                <a:gd name="T184" fmla="*/ 0 h 66"/>
                <a:gd name="T185" fmla="*/ 44 w 44"/>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 h="66">
                  <a:moveTo>
                    <a:pt x="22" y="54"/>
                  </a:moveTo>
                  <a:lnTo>
                    <a:pt x="22" y="54"/>
                  </a:lnTo>
                  <a:lnTo>
                    <a:pt x="26" y="52"/>
                  </a:lnTo>
                  <a:lnTo>
                    <a:pt x="28" y="50"/>
                  </a:lnTo>
                  <a:lnTo>
                    <a:pt x="28" y="48"/>
                  </a:lnTo>
                  <a:lnTo>
                    <a:pt x="28" y="38"/>
                  </a:lnTo>
                  <a:lnTo>
                    <a:pt x="22" y="38"/>
                  </a:lnTo>
                  <a:lnTo>
                    <a:pt x="22" y="28"/>
                  </a:lnTo>
                  <a:lnTo>
                    <a:pt x="44" y="28"/>
                  </a:lnTo>
                  <a:lnTo>
                    <a:pt x="44" y="46"/>
                  </a:lnTo>
                  <a:lnTo>
                    <a:pt x="44" y="50"/>
                  </a:lnTo>
                  <a:lnTo>
                    <a:pt x="42" y="58"/>
                  </a:lnTo>
                  <a:lnTo>
                    <a:pt x="38" y="62"/>
                  </a:lnTo>
                  <a:lnTo>
                    <a:pt x="30" y="66"/>
                  </a:lnTo>
                  <a:lnTo>
                    <a:pt x="22" y="66"/>
                  </a:lnTo>
                  <a:lnTo>
                    <a:pt x="14" y="66"/>
                  </a:lnTo>
                  <a:lnTo>
                    <a:pt x="6" y="62"/>
                  </a:lnTo>
                  <a:lnTo>
                    <a:pt x="2" y="58"/>
                  </a:lnTo>
                  <a:lnTo>
                    <a:pt x="0" y="50"/>
                  </a:lnTo>
                  <a:lnTo>
                    <a:pt x="0" y="46"/>
                  </a:lnTo>
                  <a:lnTo>
                    <a:pt x="0" y="20"/>
                  </a:lnTo>
                  <a:lnTo>
                    <a:pt x="0" y="14"/>
                  </a:lnTo>
                  <a:lnTo>
                    <a:pt x="2" y="8"/>
                  </a:lnTo>
                  <a:lnTo>
                    <a:pt x="8" y="2"/>
                  </a:lnTo>
                  <a:lnTo>
                    <a:pt x="14" y="0"/>
                  </a:lnTo>
                  <a:lnTo>
                    <a:pt x="22" y="0"/>
                  </a:lnTo>
                  <a:lnTo>
                    <a:pt x="30" y="0"/>
                  </a:lnTo>
                  <a:lnTo>
                    <a:pt x="38" y="2"/>
                  </a:lnTo>
                  <a:lnTo>
                    <a:pt x="42" y="8"/>
                  </a:lnTo>
                  <a:lnTo>
                    <a:pt x="44" y="14"/>
                  </a:lnTo>
                  <a:lnTo>
                    <a:pt x="44" y="20"/>
                  </a:lnTo>
                  <a:lnTo>
                    <a:pt x="44" y="22"/>
                  </a:lnTo>
                  <a:lnTo>
                    <a:pt x="28" y="22"/>
                  </a:lnTo>
                  <a:lnTo>
                    <a:pt x="28" y="18"/>
                  </a:lnTo>
                  <a:lnTo>
                    <a:pt x="28" y="16"/>
                  </a:lnTo>
                  <a:lnTo>
                    <a:pt x="26" y="12"/>
                  </a:lnTo>
                  <a:lnTo>
                    <a:pt x="24" y="12"/>
                  </a:lnTo>
                  <a:lnTo>
                    <a:pt x="22" y="10"/>
                  </a:lnTo>
                  <a:lnTo>
                    <a:pt x="18" y="12"/>
                  </a:lnTo>
                  <a:lnTo>
                    <a:pt x="16" y="16"/>
                  </a:lnTo>
                  <a:lnTo>
                    <a:pt x="16" y="18"/>
                  </a:lnTo>
                  <a:lnTo>
                    <a:pt x="16" y="48"/>
                  </a:lnTo>
                  <a:lnTo>
                    <a:pt x="16" y="50"/>
                  </a:lnTo>
                  <a:lnTo>
                    <a:pt x="18" y="52"/>
                  </a:lnTo>
                  <a:lnTo>
                    <a:pt x="22" y="5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ko-KR" altLang="en-US" sz="1400">
                <a:solidFill>
                  <a:srgbClr val="000000"/>
                </a:solidFill>
                <a:latin typeface="Yoon 윤고딕 540_TT" pitchFamily="18" charset="-127"/>
                <a:ea typeface="Yoon 윤고딕 540_TT" pitchFamily="18" charset="-127"/>
              </a:endParaRPr>
            </a:p>
          </p:txBody>
        </p:sp>
      </p:grpSp>
      <p:sp>
        <p:nvSpPr>
          <p:cNvPr id="53" name="TextBox 52"/>
          <p:cNvSpPr txBox="1"/>
          <p:nvPr/>
        </p:nvSpPr>
        <p:spPr>
          <a:xfrm>
            <a:off x="4314867" y="4581128"/>
            <a:ext cx="4545924" cy="523220"/>
          </a:xfrm>
          <a:prstGeom prst="rect">
            <a:avLst/>
          </a:prstGeom>
          <a:noFill/>
        </p:spPr>
        <p:txBody>
          <a:bodyPr wrap="none">
            <a:spAutoFit/>
            <a:scene3d>
              <a:camera prst="orthographicFront"/>
              <a:lightRig rig="threePt" dir="t"/>
            </a:scene3d>
            <a:sp3d>
              <a:bevelT w="1270" h="1270"/>
            </a:sp3d>
          </a:bodyPr>
          <a:lstStyle/>
          <a:p>
            <a:pPr>
              <a:defRPr/>
            </a:pPr>
            <a:r>
              <a:rPr lang="en-US" altLang="ko-KR" sz="2800" b="1" spc="-150" dirty="0" smtClean="0">
                <a:solidFill>
                  <a:prstClr val="white"/>
                </a:solidFill>
                <a:latin typeface="Arial" pitchFamily="34" charset="0"/>
                <a:ea typeface="삼성고딕 M" pitchFamily="2" charset="-127"/>
                <a:cs typeface="Arial" pitchFamily="34" charset="0"/>
              </a:rPr>
              <a:t>Reuse-Wastewater &amp; Sludge</a:t>
            </a:r>
            <a:endParaRPr lang="ko-KR" altLang="en-US" sz="2800" b="1" spc="-150" dirty="0">
              <a:solidFill>
                <a:prstClr val="white"/>
              </a:solidFill>
              <a:latin typeface="Arial" pitchFamily="34" charset="0"/>
              <a:ea typeface="삼성고딕 M" pitchFamily="2" charset="-127"/>
              <a:cs typeface="Arial" pitchFamily="34" charset="0"/>
            </a:endParaRPr>
          </a:p>
        </p:txBody>
      </p:sp>
      <p:sp>
        <p:nvSpPr>
          <p:cNvPr id="54" name="TextBox 53"/>
          <p:cNvSpPr txBox="1"/>
          <p:nvPr/>
        </p:nvSpPr>
        <p:spPr>
          <a:xfrm>
            <a:off x="267270" y="448127"/>
            <a:ext cx="9040431" cy="2000548"/>
          </a:xfrm>
          <a:prstGeom prst="rect">
            <a:avLst/>
          </a:prstGeom>
          <a:noFill/>
        </p:spPr>
        <p:txBody>
          <a:bodyPr wrap="square">
            <a:spAutoFit/>
            <a:scene3d>
              <a:camera prst="orthographicFront"/>
              <a:lightRig rig="threePt" dir="t"/>
            </a:scene3d>
            <a:sp3d>
              <a:bevelT w="1270" h="1270"/>
            </a:sp3d>
          </a:bodyPr>
          <a:lstStyle/>
          <a:p>
            <a:pPr algn="ctr">
              <a:defRPr/>
            </a:pPr>
            <a:r>
              <a:rPr lang="en-US" altLang="ko-KR" sz="3200" b="1" dirty="0" smtClean="0">
                <a:solidFill>
                  <a:schemeClr val="bg1"/>
                </a:solidFill>
                <a:latin typeface="Arial" pitchFamily="34" charset="0"/>
                <a:ea typeface="삼성고딕 M" pitchFamily="2" charset="-127"/>
                <a:cs typeface="Arial" pitchFamily="34" charset="0"/>
              </a:rPr>
              <a:t>Seoul National University</a:t>
            </a:r>
          </a:p>
          <a:p>
            <a:pPr algn="ctr">
              <a:defRPr/>
            </a:pPr>
            <a:r>
              <a:rPr lang="en-US" altLang="ko-KR" sz="2800" b="1" dirty="0" smtClean="0">
                <a:solidFill>
                  <a:schemeClr val="bg1"/>
                </a:solidFill>
                <a:latin typeface="Arial" pitchFamily="34" charset="0"/>
                <a:ea typeface="삼성고딕 M" pitchFamily="2" charset="-127"/>
                <a:cs typeface="Arial" pitchFamily="34" charset="0"/>
              </a:rPr>
              <a:t>Department of Civil &amp; Environmental Engineering</a:t>
            </a:r>
          </a:p>
          <a:p>
            <a:pPr algn="ctr">
              <a:defRPr/>
            </a:pPr>
            <a:endParaRPr lang="en-US" altLang="ko-KR" sz="3200" b="1" dirty="0" smtClean="0">
              <a:solidFill>
                <a:schemeClr val="bg1"/>
              </a:solidFill>
              <a:latin typeface="Arial" pitchFamily="34" charset="0"/>
              <a:ea typeface="삼성고딕 M" pitchFamily="2" charset="-127"/>
              <a:cs typeface="Arial" pitchFamily="34" charset="0"/>
            </a:endParaRPr>
          </a:p>
          <a:p>
            <a:pPr algn="ctr">
              <a:defRPr/>
            </a:pPr>
            <a:r>
              <a:rPr lang="en-US" altLang="ko-KR" sz="3200" b="1" dirty="0" smtClean="0">
                <a:solidFill>
                  <a:schemeClr val="bg1"/>
                </a:solidFill>
                <a:latin typeface="Arial" pitchFamily="34" charset="0"/>
                <a:ea typeface="삼성고딕 M" pitchFamily="2" charset="-127"/>
                <a:cs typeface="Arial" pitchFamily="34" charset="0"/>
              </a:rPr>
              <a:t>Waste to Energy Projects</a:t>
            </a:r>
            <a:endParaRPr lang="ko-KR" altLang="en-US" sz="3200" b="1" dirty="0">
              <a:solidFill>
                <a:schemeClr val="bg1"/>
              </a:solidFill>
              <a:latin typeface="Arial" pitchFamily="34" charset="0"/>
              <a:ea typeface="삼성고딕 M" pitchFamily="2" charset="-127"/>
              <a:cs typeface="Arial" pitchFamily="34" charset="0"/>
            </a:endParaRPr>
          </a:p>
        </p:txBody>
      </p:sp>
      <p:sp>
        <p:nvSpPr>
          <p:cNvPr id="55" name="TextBox 54"/>
          <p:cNvSpPr txBox="1"/>
          <p:nvPr/>
        </p:nvSpPr>
        <p:spPr>
          <a:xfrm>
            <a:off x="3453319" y="5346003"/>
            <a:ext cx="5613043" cy="923330"/>
          </a:xfrm>
          <a:prstGeom prst="rect">
            <a:avLst/>
          </a:prstGeom>
          <a:noFill/>
        </p:spPr>
        <p:txBody>
          <a:bodyPr wrap="square">
            <a:spAutoFit/>
            <a:scene3d>
              <a:camera prst="orthographicFront"/>
              <a:lightRig rig="threePt" dir="t"/>
            </a:scene3d>
            <a:sp3d>
              <a:bevelT w="1270" h="1270"/>
            </a:sp3d>
          </a:bodyPr>
          <a:lstStyle/>
          <a:p>
            <a:pPr algn="ctr">
              <a:defRPr/>
            </a:pPr>
            <a:r>
              <a:rPr lang="en-US" altLang="ko-KR" b="1" spc="-150" dirty="0" smtClean="0">
                <a:solidFill>
                  <a:schemeClr val="bg1">
                    <a:lumMod val="95000"/>
                  </a:schemeClr>
                </a:solidFill>
                <a:latin typeface="Arial" pitchFamily="34" charset="0"/>
                <a:ea typeface="삼성고딕 M" pitchFamily="2" charset="-127"/>
                <a:cs typeface="Arial" pitchFamily="34" charset="0"/>
              </a:rPr>
              <a:t>Gabriel MUTTO</a:t>
            </a:r>
          </a:p>
          <a:p>
            <a:pPr algn="ctr">
              <a:defRPr/>
            </a:pPr>
            <a:r>
              <a:rPr lang="en-US" altLang="ko-KR" b="1" spc="-150" dirty="0" smtClean="0">
                <a:solidFill>
                  <a:schemeClr val="bg1">
                    <a:lumMod val="95000"/>
                  </a:schemeClr>
                </a:solidFill>
                <a:latin typeface="Arial" pitchFamily="34" charset="0"/>
                <a:ea typeface="삼성고딕 M" pitchFamily="2" charset="-127"/>
                <a:cs typeface="Arial" pitchFamily="34" charset="0"/>
              </a:rPr>
              <a:t>Samsung  C&amp;T-Water &amp; Environment  Engineering  Team December 2014</a:t>
            </a:r>
            <a:endParaRPr lang="ko-KR" altLang="en-US" b="1" spc="-150" dirty="0">
              <a:solidFill>
                <a:schemeClr val="bg1">
                  <a:lumMod val="95000"/>
                </a:schemeClr>
              </a:solidFill>
              <a:latin typeface="Arial" pitchFamily="34" charset="0"/>
              <a:ea typeface="삼성고딕 M" pitchFamily="2" charset="-127"/>
              <a:cs typeface="Arial" pitchFamily="34" charset="0"/>
            </a:endParaRPr>
          </a:p>
        </p:txBody>
      </p:sp>
    </p:spTree>
    <p:extLst>
      <p:ext uri="{BB962C8B-B14F-4D97-AF65-F5344CB8AC3E}">
        <p14:creationId xmlns="" xmlns:p14="http://schemas.microsoft.com/office/powerpoint/2010/main" val="3458414927"/>
      </p:ext>
    </p:extLst>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그림 102" descr="격자.png"/>
          <p:cNvPicPr>
            <a:picLocks noChangeAspect="1"/>
          </p:cNvPicPr>
          <p:nvPr/>
        </p:nvPicPr>
        <p:blipFill>
          <a:blip r:embed="rId2" cstate="print"/>
          <a:srcRect/>
          <a:stretch>
            <a:fillRect/>
          </a:stretch>
        </p:blipFill>
        <p:spPr bwMode="auto">
          <a:xfrm>
            <a:off x="0" y="5769800"/>
            <a:ext cx="9906000" cy="1076325"/>
          </a:xfrm>
          <a:prstGeom prst="rect">
            <a:avLst/>
          </a:prstGeom>
          <a:noFill/>
          <a:ln w="9525">
            <a:noFill/>
            <a:miter lim="800000"/>
            <a:headEnd/>
            <a:tailEnd/>
          </a:ln>
        </p:spPr>
      </p:pic>
      <p:pic>
        <p:nvPicPr>
          <p:cNvPr id="40" name="그림 103" descr="건물풀.png"/>
          <p:cNvPicPr>
            <a:picLocks noChangeAspect="1"/>
          </p:cNvPicPr>
          <p:nvPr/>
        </p:nvPicPr>
        <p:blipFill>
          <a:blip r:embed="rId3" cstate="print"/>
          <a:srcRect/>
          <a:stretch>
            <a:fillRect/>
          </a:stretch>
        </p:blipFill>
        <p:spPr bwMode="auto">
          <a:xfrm>
            <a:off x="0" y="4239277"/>
            <a:ext cx="6861175" cy="1820862"/>
          </a:xfrm>
          <a:prstGeom prst="rect">
            <a:avLst/>
          </a:prstGeom>
          <a:noFill/>
          <a:ln w="9525">
            <a:noFill/>
            <a:miter lim="800000"/>
            <a:headEnd/>
            <a:tailEnd/>
          </a:ln>
        </p:spPr>
      </p:pic>
      <p:cxnSp>
        <p:nvCxnSpPr>
          <p:cNvPr id="108" name="직선 화살표 연결선 107"/>
          <p:cNvCxnSpPr/>
          <p:nvPr/>
        </p:nvCxnSpPr>
        <p:spPr>
          <a:xfrm>
            <a:off x="1335671" y="2027189"/>
            <a:ext cx="10792" cy="4051496"/>
          </a:xfrm>
          <a:prstGeom prst="straightConnector1">
            <a:avLst/>
          </a:prstGeom>
          <a:ln w="38100">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49" name="Oval 9"/>
          <p:cNvSpPr>
            <a:spLocks noChangeArrowheads="1"/>
          </p:cNvSpPr>
          <p:nvPr/>
        </p:nvSpPr>
        <p:spPr bwMode="gray">
          <a:xfrm>
            <a:off x="806536" y="4797152"/>
            <a:ext cx="1080000" cy="1080000"/>
          </a:xfrm>
          <a:prstGeom prst="ellipse">
            <a:avLst/>
          </a:prstGeom>
          <a:solidFill>
            <a:schemeClr val="accent6">
              <a:lumMod val="75000"/>
            </a:schemeClr>
          </a:solidFill>
          <a:ln w="9525" algn="ctr">
            <a:noFill/>
            <a:round/>
            <a:headEnd/>
            <a:tailEnd/>
          </a:ln>
          <a:effectLst/>
        </p:spPr>
        <p:txBody>
          <a:bodyPr wrap="none" anchor="ctr"/>
          <a:lstStyle/>
          <a:p>
            <a:pPr fontAlgn="auto" latinLnBrk="0">
              <a:spcBef>
                <a:spcPts val="0"/>
              </a:spcBef>
              <a:spcAft>
                <a:spcPts val="0"/>
              </a:spcAft>
              <a:defRPr/>
            </a:pPr>
            <a:endParaRPr kumimoji="0" lang="ko-KR" altLang="en-US" sz="1400" kern="0">
              <a:solidFill>
                <a:srgbClr val="3A4972"/>
              </a:solidFill>
              <a:latin typeface="Arial" charset="0"/>
              <a:ea typeface="돋움" pitchFamily="50" charset="-127"/>
            </a:endParaRPr>
          </a:p>
        </p:txBody>
      </p:sp>
      <p:sp>
        <p:nvSpPr>
          <p:cNvPr id="51" name="Oval 9"/>
          <p:cNvSpPr>
            <a:spLocks noChangeArrowheads="1"/>
          </p:cNvSpPr>
          <p:nvPr/>
        </p:nvSpPr>
        <p:spPr bwMode="gray">
          <a:xfrm>
            <a:off x="806536" y="2337005"/>
            <a:ext cx="1080000" cy="1080000"/>
          </a:xfrm>
          <a:prstGeom prst="ellipse">
            <a:avLst/>
          </a:prstGeom>
          <a:solidFill>
            <a:srgbClr val="5E4BB3"/>
          </a:solidFill>
          <a:ln w="9525" algn="ctr">
            <a:noFill/>
            <a:round/>
            <a:headEnd/>
            <a:tailEnd/>
          </a:ln>
          <a:effectLst/>
        </p:spPr>
        <p:txBody>
          <a:bodyPr wrap="none" anchor="ctr"/>
          <a:lstStyle/>
          <a:p>
            <a:pPr fontAlgn="auto" latinLnBrk="0">
              <a:spcBef>
                <a:spcPts val="0"/>
              </a:spcBef>
              <a:spcAft>
                <a:spcPts val="0"/>
              </a:spcAft>
              <a:defRPr/>
            </a:pPr>
            <a:endParaRPr kumimoji="0" lang="ko-KR" altLang="en-US" sz="1400" kern="0">
              <a:solidFill>
                <a:srgbClr val="3A4972"/>
              </a:solidFill>
              <a:latin typeface="Arial" charset="0"/>
              <a:ea typeface="돋움" pitchFamily="50" charset="-127"/>
            </a:endParaRPr>
          </a:p>
        </p:txBody>
      </p:sp>
      <p:sp>
        <p:nvSpPr>
          <p:cNvPr id="52" name="Oval 9"/>
          <p:cNvSpPr>
            <a:spLocks noChangeArrowheads="1"/>
          </p:cNvSpPr>
          <p:nvPr/>
        </p:nvSpPr>
        <p:spPr bwMode="gray">
          <a:xfrm>
            <a:off x="806536" y="3561141"/>
            <a:ext cx="1080000" cy="1080000"/>
          </a:xfrm>
          <a:prstGeom prst="ellipse">
            <a:avLst/>
          </a:prstGeom>
          <a:solidFill>
            <a:srgbClr val="7ABA40"/>
          </a:solidFill>
          <a:ln w="9525" algn="ctr">
            <a:noFill/>
            <a:round/>
            <a:headEnd/>
            <a:tailEnd/>
          </a:ln>
          <a:effectLst/>
        </p:spPr>
        <p:txBody>
          <a:bodyPr wrap="none" anchor="ctr"/>
          <a:lstStyle/>
          <a:p>
            <a:pPr fontAlgn="auto" latinLnBrk="0">
              <a:spcBef>
                <a:spcPts val="0"/>
              </a:spcBef>
              <a:spcAft>
                <a:spcPts val="0"/>
              </a:spcAft>
              <a:defRPr/>
            </a:pPr>
            <a:endParaRPr kumimoji="0" lang="ko-KR" altLang="en-US" sz="1400" kern="0">
              <a:solidFill>
                <a:srgbClr val="3A4972"/>
              </a:solidFill>
              <a:latin typeface="Arial" charset="0"/>
              <a:ea typeface="돋움" pitchFamily="50" charset="-127"/>
            </a:endParaRPr>
          </a:p>
        </p:txBody>
      </p:sp>
      <p:sp>
        <p:nvSpPr>
          <p:cNvPr id="58" name="TextBox 57"/>
          <p:cNvSpPr txBox="1"/>
          <p:nvPr/>
        </p:nvSpPr>
        <p:spPr>
          <a:xfrm>
            <a:off x="433220" y="260716"/>
            <a:ext cx="4852610" cy="584775"/>
          </a:xfrm>
          <a:prstGeom prst="rect">
            <a:avLst/>
          </a:prstGeom>
          <a:noFill/>
        </p:spPr>
        <p:txBody>
          <a:bodyPr wrap="none">
            <a:spAutoFit/>
            <a:scene3d>
              <a:camera prst="orthographicFront"/>
              <a:lightRig rig="threePt" dir="t"/>
            </a:scene3d>
            <a:sp3d>
              <a:bevelT w="1270" h="1270"/>
            </a:sp3d>
          </a:bodyPr>
          <a:lstStyle/>
          <a:p>
            <a:pPr>
              <a:defRPr/>
            </a:pPr>
            <a:r>
              <a:rPr kumimoji="0" lang="en-US" altLang="ko-KR" sz="3200" b="1" dirty="0" smtClean="0">
                <a:solidFill>
                  <a:srgbClr val="1A4C9D"/>
                </a:solidFill>
                <a:latin typeface="Arial" pitchFamily="34" charset="0"/>
                <a:ea typeface="Kozuka Gothic Pro M" pitchFamily="34" charset="-128"/>
                <a:cs typeface="Arial" pitchFamily="34" charset="0"/>
              </a:rPr>
              <a:t>Business Unit Overview</a:t>
            </a:r>
            <a:endParaRPr lang="en-US" altLang="ko-KR" sz="3200" b="1" dirty="0">
              <a:solidFill>
                <a:srgbClr val="1F497D"/>
              </a:solidFill>
              <a:latin typeface="Arial" pitchFamily="34" charset="0"/>
              <a:cs typeface="Arial" pitchFamily="34" charset="0"/>
            </a:endParaRPr>
          </a:p>
        </p:txBody>
      </p:sp>
      <p:cxnSp>
        <p:nvCxnSpPr>
          <p:cNvPr id="85" name="직선 화살표 연결선 84"/>
          <p:cNvCxnSpPr/>
          <p:nvPr/>
        </p:nvCxnSpPr>
        <p:spPr>
          <a:xfrm flipH="1">
            <a:off x="1347440" y="6085221"/>
            <a:ext cx="7596000" cy="0"/>
          </a:xfrm>
          <a:prstGeom prst="straightConnector1">
            <a:avLst/>
          </a:prstGeom>
          <a:ln w="38100">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1864694" y="4652669"/>
            <a:ext cx="3611522" cy="954107"/>
          </a:xfrm>
          <a:prstGeom prst="rect">
            <a:avLst/>
          </a:prstGeom>
          <a:noFill/>
        </p:spPr>
        <p:txBody>
          <a:bodyPr wrap="square" rtlCol="0">
            <a:spAutoFit/>
          </a:bodyPr>
          <a:lstStyle/>
          <a:p>
            <a:pPr latinLnBrk="0">
              <a:buFont typeface="Arial" pitchFamily="34" charset="0"/>
              <a:buChar char="−"/>
            </a:pPr>
            <a:r>
              <a:rPr kumimoji="0" lang="en-US" altLang="ko-KR" sz="1400" dirty="0" smtClean="0">
                <a:solidFill>
                  <a:srgbClr val="002060"/>
                </a:solidFill>
                <a:latin typeface="Arial" pitchFamily="34" charset="0"/>
                <a:ea typeface="맑은 고딕"/>
              </a:rPr>
              <a:t> Dam / Hydropower Plant</a:t>
            </a:r>
          </a:p>
          <a:p>
            <a:pPr latinLnBrk="0">
              <a:buFont typeface="Arial" pitchFamily="34" charset="0"/>
              <a:buChar char="−"/>
            </a:pPr>
            <a:r>
              <a:rPr kumimoji="0" lang="en-US" altLang="ko-KR" sz="1400" dirty="0" smtClean="0">
                <a:solidFill>
                  <a:srgbClr val="002060"/>
                </a:solidFill>
                <a:latin typeface="Arial" pitchFamily="34" charset="0"/>
                <a:ea typeface="맑은 고딕"/>
              </a:rPr>
              <a:t> Water &amp; Wastewater Treatment</a:t>
            </a:r>
          </a:p>
          <a:p>
            <a:pPr latinLnBrk="0">
              <a:buFont typeface="Arial" pitchFamily="34" charset="0"/>
              <a:buChar char="−"/>
            </a:pPr>
            <a:r>
              <a:rPr kumimoji="0" lang="en-US" altLang="ko-KR" sz="1400" dirty="0" smtClean="0">
                <a:solidFill>
                  <a:srgbClr val="002060"/>
                </a:solidFill>
                <a:latin typeface="Arial" pitchFamily="34" charset="0"/>
                <a:ea typeface="맑은 고딕"/>
              </a:rPr>
              <a:t> Sewer &amp; Water Tunnel</a:t>
            </a:r>
          </a:p>
          <a:p>
            <a:pPr latinLnBrk="0">
              <a:buFont typeface="Arial" pitchFamily="34" charset="0"/>
              <a:buChar char="−"/>
            </a:pPr>
            <a:r>
              <a:rPr kumimoji="0" lang="en-US" altLang="ko-KR" sz="1400" dirty="0" smtClean="0">
                <a:solidFill>
                  <a:srgbClr val="002060"/>
                </a:solidFill>
                <a:latin typeface="Arial" pitchFamily="34" charset="0"/>
                <a:ea typeface="맑은 고딕"/>
              </a:rPr>
              <a:t> Soil Remediation</a:t>
            </a:r>
            <a:endParaRPr kumimoji="0" lang="ko-KR" altLang="en-US" sz="1400" dirty="0">
              <a:solidFill>
                <a:srgbClr val="002060"/>
              </a:solidFill>
              <a:latin typeface="Arial" pitchFamily="34" charset="0"/>
              <a:ea typeface="맑은 고딕"/>
            </a:endParaRPr>
          </a:p>
        </p:txBody>
      </p:sp>
      <p:sp>
        <p:nvSpPr>
          <p:cNvPr id="113" name="TextBox 112"/>
          <p:cNvSpPr txBox="1"/>
          <p:nvPr/>
        </p:nvSpPr>
        <p:spPr>
          <a:xfrm>
            <a:off x="1864694" y="2403636"/>
            <a:ext cx="3087216" cy="954107"/>
          </a:xfrm>
          <a:prstGeom prst="rect">
            <a:avLst/>
          </a:prstGeom>
          <a:noFill/>
        </p:spPr>
        <p:txBody>
          <a:bodyPr wrap="square" rtlCol="0">
            <a:spAutoFit/>
          </a:bodyPr>
          <a:lstStyle/>
          <a:p>
            <a:pPr latinLnBrk="0">
              <a:buFont typeface="Arial" pitchFamily="34" charset="0"/>
              <a:buChar char="−"/>
            </a:pPr>
            <a:r>
              <a:rPr kumimoji="0" lang="en-US" altLang="ko-KR" sz="1400" dirty="0" smtClean="0">
                <a:solidFill>
                  <a:srgbClr val="002060"/>
                </a:solidFill>
                <a:latin typeface="Arial" pitchFamily="34" charset="0"/>
                <a:ea typeface="맑은 고딕"/>
              </a:rPr>
              <a:t> High Speed Railway</a:t>
            </a:r>
          </a:p>
          <a:p>
            <a:pPr latinLnBrk="0">
              <a:buFont typeface="Arial" pitchFamily="34" charset="0"/>
              <a:buChar char="−"/>
            </a:pPr>
            <a:r>
              <a:rPr kumimoji="0" lang="en-US" altLang="ko-KR" sz="1400" dirty="0" smtClean="0">
                <a:solidFill>
                  <a:srgbClr val="002060"/>
                </a:solidFill>
                <a:latin typeface="Arial" pitchFamily="34" charset="0"/>
                <a:ea typeface="맑은 고딕"/>
              </a:rPr>
              <a:t> LRT / MRT</a:t>
            </a:r>
          </a:p>
          <a:p>
            <a:pPr latinLnBrk="0">
              <a:buFont typeface="Arial" pitchFamily="34" charset="0"/>
              <a:buChar char="−"/>
            </a:pPr>
            <a:r>
              <a:rPr kumimoji="0" lang="en-US" altLang="ko-KR" sz="1400" dirty="0" smtClean="0">
                <a:solidFill>
                  <a:srgbClr val="002060"/>
                </a:solidFill>
                <a:latin typeface="Arial" pitchFamily="34" charset="0"/>
                <a:ea typeface="맑은 고딕"/>
              </a:rPr>
              <a:t> Freight</a:t>
            </a:r>
            <a:r>
              <a:rPr kumimoji="0" lang="ko-KR" altLang="en-US" sz="1400" dirty="0" smtClean="0">
                <a:solidFill>
                  <a:srgbClr val="002060"/>
                </a:solidFill>
                <a:latin typeface="Arial" pitchFamily="34" charset="0"/>
                <a:ea typeface="맑은 고딕"/>
              </a:rPr>
              <a:t> </a:t>
            </a:r>
            <a:endParaRPr kumimoji="0" lang="en-US" altLang="ko-KR" sz="1400" dirty="0" smtClean="0">
              <a:solidFill>
                <a:srgbClr val="002060"/>
              </a:solidFill>
              <a:latin typeface="Arial" pitchFamily="34" charset="0"/>
              <a:ea typeface="맑은 고딕"/>
            </a:endParaRPr>
          </a:p>
          <a:p>
            <a:pPr latinLnBrk="0">
              <a:buFont typeface="Arial" pitchFamily="34" charset="0"/>
              <a:buChar char="−"/>
            </a:pPr>
            <a:r>
              <a:rPr kumimoji="0" lang="en-US" altLang="ko-KR" sz="1400" dirty="0" smtClean="0">
                <a:solidFill>
                  <a:srgbClr val="002060"/>
                </a:solidFill>
                <a:latin typeface="Arial" pitchFamily="34" charset="0"/>
                <a:ea typeface="맑은 고딕"/>
              </a:rPr>
              <a:t> Mining Infrastructure</a:t>
            </a:r>
          </a:p>
        </p:txBody>
      </p:sp>
      <p:sp>
        <p:nvSpPr>
          <p:cNvPr id="114" name="TextBox 113"/>
          <p:cNvSpPr txBox="1"/>
          <p:nvPr/>
        </p:nvSpPr>
        <p:spPr>
          <a:xfrm>
            <a:off x="1864694" y="1224462"/>
            <a:ext cx="3087216" cy="738664"/>
          </a:xfrm>
          <a:prstGeom prst="rect">
            <a:avLst/>
          </a:prstGeom>
          <a:noFill/>
        </p:spPr>
        <p:txBody>
          <a:bodyPr wrap="square" rtlCol="0">
            <a:spAutoFit/>
          </a:bodyPr>
          <a:lstStyle/>
          <a:p>
            <a:pPr latinLnBrk="0">
              <a:buClr>
                <a:srgbClr val="1F497D"/>
              </a:buClr>
              <a:buFont typeface="Arial" pitchFamily="34" charset="0"/>
              <a:buChar char="−"/>
            </a:pPr>
            <a:r>
              <a:rPr kumimoji="0" lang="en-US" altLang="ko-KR" sz="1400" dirty="0" smtClean="0">
                <a:solidFill>
                  <a:srgbClr val="002060"/>
                </a:solidFill>
                <a:latin typeface="Arial" pitchFamily="34" charset="0"/>
                <a:ea typeface="맑은 고딕"/>
              </a:rPr>
              <a:t> Bridge &amp; Tunnel</a:t>
            </a:r>
          </a:p>
          <a:p>
            <a:pPr latinLnBrk="0">
              <a:buClr>
                <a:srgbClr val="1F497D"/>
              </a:buClr>
              <a:buFont typeface="Arial" pitchFamily="34" charset="0"/>
              <a:buChar char="−"/>
            </a:pPr>
            <a:r>
              <a:rPr kumimoji="0" lang="en-US" altLang="ko-KR" sz="1400" dirty="0" smtClean="0">
                <a:solidFill>
                  <a:srgbClr val="002060"/>
                </a:solidFill>
                <a:latin typeface="Arial" pitchFamily="34" charset="0"/>
                <a:ea typeface="맑은 고딕"/>
              </a:rPr>
              <a:t> Highway &amp; Roadway</a:t>
            </a:r>
          </a:p>
          <a:p>
            <a:pPr latinLnBrk="0">
              <a:buClr>
                <a:srgbClr val="1F497D"/>
              </a:buClr>
              <a:buFont typeface="Arial" pitchFamily="34" charset="0"/>
              <a:buChar char="−"/>
            </a:pPr>
            <a:r>
              <a:rPr kumimoji="0" lang="en-US" altLang="ko-KR" sz="1400" dirty="0" smtClean="0">
                <a:solidFill>
                  <a:srgbClr val="002060"/>
                </a:solidFill>
                <a:latin typeface="Arial" pitchFamily="34" charset="0"/>
                <a:ea typeface="맑은 고딕"/>
              </a:rPr>
              <a:t> Underground Expressway</a:t>
            </a:r>
            <a:endParaRPr kumimoji="0" lang="ko-KR" altLang="en-US" sz="1400" dirty="0">
              <a:solidFill>
                <a:srgbClr val="002060"/>
              </a:solidFill>
              <a:latin typeface="Arial" pitchFamily="34" charset="0"/>
              <a:ea typeface="맑은 고딕"/>
            </a:endParaRPr>
          </a:p>
        </p:txBody>
      </p:sp>
      <p:sp>
        <p:nvSpPr>
          <p:cNvPr id="116" name="내용 개체 틀 2"/>
          <p:cNvSpPr txBox="1">
            <a:spLocks/>
          </p:cNvSpPr>
          <p:nvPr/>
        </p:nvSpPr>
        <p:spPr>
          <a:xfrm>
            <a:off x="5415048" y="1268760"/>
            <a:ext cx="5040560" cy="908720"/>
          </a:xfrm>
          <a:prstGeom prst="rect">
            <a:avLst/>
          </a:prstGeom>
        </p:spPr>
        <p:txBody>
          <a:bodyPr/>
          <a:lstStyle/>
          <a:p>
            <a:pPr eaLnBrk="0" hangingPunct="0">
              <a:spcBef>
                <a:spcPct val="20000"/>
              </a:spcBef>
              <a:buFont typeface="Arial" pitchFamily="34" charset="0"/>
              <a:buNone/>
              <a:defRPr/>
            </a:pPr>
            <a:r>
              <a:rPr lang="en-US" altLang="ko-KR" sz="1600" b="1" i="1" dirty="0" smtClean="0">
                <a:solidFill>
                  <a:srgbClr val="C00000"/>
                </a:solidFill>
                <a:effectLst>
                  <a:outerShdw blurRad="38100" dist="38100" dir="2700000" algn="tl">
                    <a:srgbClr val="000000">
                      <a:alpha val="43137"/>
                    </a:srgbClr>
                  </a:outerShdw>
                </a:effectLst>
                <a:latin typeface="Arial" charset="0"/>
                <a:ea typeface="돋움" pitchFamily="50" charset="-127"/>
              </a:rPr>
              <a:t>T</a:t>
            </a:r>
            <a:r>
              <a:rPr lang="en-US" altLang="ko-KR" sz="1600" b="1" i="1" dirty="0" err="1" smtClean="0">
                <a:solidFill>
                  <a:srgbClr val="C00000"/>
                </a:solidFill>
                <a:effectLst>
                  <a:outerShdw blurRad="38100" dist="38100" dir="2700000" algn="tl">
                    <a:srgbClr val="000000">
                      <a:alpha val="43137"/>
                    </a:srgbClr>
                  </a:outerShdw>
                </a:effectLst>
                <a:latin typeface="Arial" charset="0"/>
                <a:ea typeface="돋움" pitchFamily="50" charset="-127"/>
              </a:rPr>
              <a:t>otal</a:t>
            </a:r>
            <a:r>
              <a:rPr lang="en-US" altLang="ko-KR" sz="1600" b="1" i="1" dirty="0" smtClean="0">
                <a:solidFill>
                  <a:srgbClr val="C00000"/>
                </a:solidFill>
                <a:effectLst>
                  <a:outerShdw blurRad="38100" dist="38100" dir="2700000" algn="tl">
                    <a:srgbClr val="000000">
                      <a:alpha val="43137"/>
                    </a:srgbClr>
                  </a:outerShdw>
                </a:effectLst>
                <a:latin typeface="Arial" charset="0"/>
                <a:ea typeface="돋움" pitchFamily="50" charset="-127"/>
              </a:rPr>
              <a:t> solution provider</a:t>
            </a:r>
            <a:r>
              <a:rPr lang="en-US" altLang="ko-KR" sz="1600" b="1" i="1" dirty="0" smtClean="0">
                <a:solidFill>
                  <a:srgbClr val="C00000"/>
                </a:solidFill>
                <a:latin typeface="Arial" charset="0"/>
                <a:ea typeface="돋움" pitchFamily="50" charset="-127"/>
              </a:rPr>
              <a:t> </a:t>
            </a:r>
            <a:r>
              <a:rPr lang="en-US" altLang="ko-KR" sz="1600" i="1" dirty="0" err="1" smtClean="0">
                <a:solidFill>
                  <a:prstClr val="black">
                    <a:lumMod val="85000"/>
                    <a:lumOff val="15000"/>
                  </a:prstClr>
                </a:solidFill>
                <a:latin typeface="Arial" charset="0"/>
                <a:ea typeface="돋움" pitchFamily="50" charset="-127"/>
              </a:rPr>
              <a:t>i</a:t>
            </a:r>
            <a:r>
              <a:rPr lang="en-US" altLang="ko-KR" sz="1600" i="1" dirty="0" smtClean="0">
                <a:solidFill>
                  <a:prstClr val="black">
                    <a:lumMod val="85000"/>
                    <a:lumOff val="15000"/>
                  </a:prstClr>
                </a:solidFill>
                <a:latin typeface="Arial" charset="0"/>
                <a:ea typeface="돋움" pitchFamily="50" charset="-127"/>
              </a:rPr>
              <a:t>n all areas </a:t>
            </a:r>
          </a:p>
          <a:p>
            <a:pPr eaLnBrk="0" hangingPunct="0">
              <a:spcBef>
                <a:spcPct val="20000"/>
              </a:spcBef>
              <a:buFont typeface="Arial" pitchFamily="34" charset="0"/>
              <a:buNone/>
              <a:defRPr/>
            </a:pPr>
            <a:r>
              <a:rPr lang="en-US" altLang="ko-KR" sz="1600" i="1" dirty="0" smtClean="0">
                <a:solidFill>
                  <a:prstClr val="black">
                    <a:lumMod val="85000"/>
                    <a:lumOff val="15000"/>
                  </a:prstClr>
                </a:solidFill>
                <a:latin typeface="Arial" charset="0"/>
                <a:ea typeface="돋움" pitchFamily="50" charset="-127"/>
              </a:rPr>
              <a:t>of the construction business – </a:t>
            </a:r>
          </a:p>
          <a:p>
            <a:pPr eaLnBrk="0" hangingPunct="0">
              <a:spcBef>
                <a:spcPct val="20000"/>
              </a:spcBef>
              <a:buFont typeface="Arial" pitchFamily="34" charset="0"/>
              <a:buNone/>
              <a:defRPr/>
            </a:pPr>
            <a:r>
              <a:rPr lang="en-US" altLang="ko-KR" sz="1600" i="1" dirty="0" smtClean="0">
                <a:solidFill>
                  <a:prstClr val="black">
                    <a:lumMod val="85000"/>
                    <a:lumOff val="15000"/>
                  </a:prstClr>
                </a:solidFill>
                <a:latin typeface="Arial" charset="0"/>
                <a:ea typeface="돋움" pitchFamily="50" charset="-127"/>
              </a:rPr>
              <a:t>financing, planning, design,</a:t>
            </a:r>
          </a:p>
          <a:p>
            <a:pPr eaLnBrk="0" hangingPunct="0">
              <a:spcBef>
                <a:spcPct val="20000"/>
              </a:spcBef>
              <a:buFont typeface="Arial" pitchFamily="34" charset="0"/>
              <a:buNone/>
              <a:defRPr/>
            </a:pPr>
            <a:r>
              <a:rPr lang="en-US" altLang="ko-KR" sz="1600" i="1" dirty="0" smtClean="0">
                <a:solidFill>
                  <a:prstClr val="black">
                    <a:lumMod val="85000"/>
                    <a:lumOff val="15000"/>
                  </a:prstClr>
                </a:solidFill>
                <a:latin typeface="Arial" charset="0"/>
                <a:ea typeface="돋움" pitchFamily="50" charset="-127"/>
              </a:rPr>
              <a:t>procurement, construction, and O&amp;M</a:t>
            </a:r>
            <a:endParaRPr lang="ko-KR" altLang="en-US" sz="1600" i="1" dirty="0">
              <a:solidFill>
                <a:prstClr val="black">
                  <a:lumMod val="85000"/>
                  <a:lumOff val="15000"/>
                </a:prstClr>
              </a:solidFill>
              <a:latin typeface="Arial" charset="0"/>
              <a:ea typeface="돋움" pitchFamily="50" charset="-127"/>
            </a:endParaRPr>
          </a:p>
        </p:txBody>
      </p:sp>
      <p:pic>
        <p:nvPicPr>
          <p:cNvPr id="117" name="Picture 131" descr="11부산울산간고속도로1"/>
          <p:cNvPicPr preferRelativeResize="0">
            <a:picLocks noChangeArrowheads="1"/>
          </p:cNvPicPr>
          <p:nvPr/>
        </p:nvPicPr>
        <p:blipFill>
          <a:blip r:embed="rId4" cstate="print"/>
          <a:srcRect/>
          <a:stretch>
            <a:fillRect/>
          </a:stretch>
        </p:blipFill>
        <p:spPr bwMode="auto">
          <a:xfrm>
            <a:off x="5487056" y="2564904"/>
            <a:ext cx="1620000" cy="1152000"/>
          </a:xfrm>
          <a:prstGeom prst="rect">
            <a:avLst/>
          </a:prstGeom>
          <a:ln>
            <a:noFill/>
          </a:ln>
          <a:effectLst/>
        </p:spPr>
      </p:pic>
      <p:pic>
        <p:nvPicPr>
          <p:cNvPr id="118" name="Picture 10" descr="C:\Documents and Settings\02512\바탕 화면\중전철1.bmp"/>
          <p:cNvPicPr preferRelativeResize="0">
            <a:picLocks noChangeArrowheads="1"/>
          </p:cNvPicPr>
          <p:nvPr/>
        </p:nvPicPr>
        <p:blipFill>
          <a:blip r:embed="rId5" cstate="print"/>
          <a:srcRect/>
          <a:stretch>
            <a:fillRect/>
          </a:stretch>
        </p:blipFill>
        <p:spPr bwMode="auto">
          <a:xfrm>
            <a:off x="7179064" y="2564904"/>
            <a:ext cx="1620000" cy="1152000"/>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19" name="Picture 139" descr="2부산민자부두 (3)"/>
          <p:cNvPicPr preferRelativeResize="0">
            <a:picLocks noChangeArrowheads="1"/>
          </p:cNvPicPr>
          <p:nvPr/>
        </p:nvPicPr>
        <p:blipFill>
          <a:blip r:embed="rId6" cstate="print"/>
          <a:srcRect/>
          <a:stretch>
            <a:fillRect/>
          </a:stretch>
        </p:blipFill>
        <p:spPr bwMode="auto">
          <a:xfrm>
            <a:off x="5491348" y="3789040"/>
            <a:ext cx="1620000" cy="1152000"/>
          </a:xfrm>
          <a:prstGeom prst="rect">
            <a:avLst/>
          </a:prstGeom>
          <a:ln>
            <a:noFill/>
          </a:ln>
          <a:effectLst/>
        </p:spPr>
      </p:pic>
      <p:pic>
        <p:nvPicPr>
          <p:cNvPr id="121" name="Picture 142" descr="5"/>
          <p:cNvPicPr preferRelativeResize="0">
            <a:picLocks noChangeArrowheads="1"/>
          </p:cNvPicPr>
          <p:nvPr/>
        </p:nvPicPr>
        <p:blipFill>
          <a:blip r:embed="rId7" cstate="print"/>
          <a:srcRect/>
          <a:stretch>
            <a:fillRect/>
          </a:stretch>
        </p:blipFill>
        <p:spPr bwMode="auto">
          <a:xfrm>
            <a:off x="7182955" y="3789168"/>
            <a:ext cx="1620000" cy="1152000"/>
          </a:xfrm>
          <a:prstGeom prst="rect">
            <a:avLst/>
          </a:prstGeom>
          <a:ln>
            <a:noFill/>
          </a:ln>
          <a:effectLst/>
        </p:spPr>
      </p:pic>
      <p:sp>
        <p:nvSpPr>
          <p:cNvPr id="112" name="타원 111"/>
          <p:cNvSpPr/>
          <p:nvPr/>
        </p:nvSpPr>
        <p:spPr bwMode="auto">
          <a:xfrm>
            <a:off x="805804" y="1131579"/>
            <a:ext cx="1080000" cy="1080000"/>
          </a:xfrm>
          <a:prstGeom prst="ellipse">
            <a:avLst/>
          </a:prstGeom>
          <a:solidFill>
            <a:srgbClr val="00959C"/>
          </a:solidFill>
          <a:ln w="9525">
            <a:noFill/>
            <a:miter lim="800000"/>
            <a:headEnd/>
            <a:tailEnd/>
          </a:ln>
        </p:spPr>
        <p:txBody>
          <a:bodyPr wrap="square" lIns="87270" tIns="43635" rIns="87270" bIns="43635" rtlCol="0" anchor="ctr">
            <a:noAutofit/>
          </a:bodyPr>
          <a:lstStyle/>
          <a:p>
            <a:pPr algn="ctr" defTabSz="873125" latinLnBrk="0">
              <a:lnSpc>
                <a:spcPct val="90000"/>
              </a:lnSpc>
              <a:spcBef>
                <a:spcPts val="0"/>
              </a:spcBef>
            </a:pPr>
            <a:endParaRPr kumimoji="0" lang="ko-KR" altLang="en-US" sz="1400" b="1" dirty="0">
              <a:solidFill>
                <a:srgbClr val="FFFFFF"/>
              </a:solidFill>
              <a:latin typeface="Arial" pitchFamily="34" charset="0"/>
              <a:ea typeface="맑은 고딕" pitchFamily="50" charset="-127"/>
              <a:cs typeface="Arial" pitchFamily="34" charset="0"/>
            </a:endParaRPr>
          </a:p>
        </p:txBody>
      </p:sp>
      <p:sp>
        <p:nvSpPr>
          <p:cNvPr id="32" name="TextBox 31"/>
          <p:cNvSpPr txBox="1"/>
          <p:nvPr/>
        </p:nvSpPr>
        <p:spPr>
          <a:xfrm>
            <a:off x="519539" y="2489434"/>
            <a:ext cx="1656184" cy="1003352"/>
          </a:xfrm>
          <a:prstGeom prst="rect">
            <a:avLst/>
          </a:prstGeom>
          <a:noFill/>
        </p:spPr>
        <p:txBody>
          <a:bodyPr wrap="square" rtlCol="0">
            <a:spAutoFit/>
          </a:bodyPr>
          <a:lstStyle/>
          <a:p>
            <a:pPr algn="ctr" defTabSz="873125" latinLnBrk="0">
              <a:lnSpc>
                <a:spcPct val="90000"/>
              </a:lnSpc>
              <a:spcBef>
                <a:spcPts val="0"/>
              </a:spcBef>
            </a:pPr>
            <a:r>
              <a:rPr kumimoji="0" lang="en-US" altLang="ko-KR" sz="1600" b="1" dirty="0" smtClean="0">
                <a:solidFill>
                  <a:srgbClr val="FFFFFF"/>
                </a:solidFill>
                <a:latin typeface="Arial" pitchFamily="34" charset="0"/>
                <a:ea typeface="맑은 고딕" pitchFamily="50" charset="-127"/>
                <a:cs typeface="Arial" pitchFamily="34" charset="0"/>
              </a:rPr>
              <a:t>Metro</a:t>
            </a:r>
          </a:p>
          <a:p>
            <a:pPr algn="ctr" defTabSz="873125" latinLnBrk="0">
              <a:lnSpc>
                <a:spcPct val="90000"/>
              </a:lnSpc>
              <a:spcBef>
                <a:spcPts val="0"/>
              </a:spcBef>
            </a:pPr>
            <a:r>
              <a:rPr kumimoji="0" lang="en-US" altLang="ko-KR" sz="1600" b="1" dirty="0" smtClean="0">
                <a:solidFill>
                  <a:srgbClr val="FFFFFF"/>
                </a:solidFill>
                <a:latin typeface="Arial" pitchFamily="34" charset="0"/>
                <a:ea typeface="맑은 고딕" pitchFamily="50" charset="-127"/>
                <a:cs typeface="Arial" pitchFamily="34" charset="0"/>
              </a:rPr>
              <a:t>&amp; </a:t>
            </a:r>
          </a:p>
          <a:p>
            <a:pPr algn="ctr" defTabSz="873125" latinLnBrk="0">
              <a:lnSpc>
                <a:spcPct val="90000"/>
              </a:lnSpc>
              <a:spcBef>
                <a:spcPts val="0"/>
              </a:spcBef>
            </a:pPr>
            <a:r>
              <a:rPr kumimoji="0" lang="en-US" altLang="ko-KR" sz="1600" b="1" dirty="0" smtClean="0">
                <a:solidFill>
                  <a:srgbClr val="FFFFFF"/>
                </a:solidFill>
                <a:latin typeface="Arial" pitchFamily="34" charset="0"/>
                <a:ea typeface="맑은 고딕" pitchFamily="50" charset="-127"/>
                <a:cs typeface="Arial" pitchFamily="34" charset="0"/>
              </a:rPr>
              <a:t>Railway</a:t>
            </a:r>
            <a:endParaRPr kumimoji="0" lang="ko-KR" altLang="en-US" sz="1600" b="1" dirty="0" smtClean="0">
              <a:solidFill>
                <a:srgbClr val="FFFFFF"/>
              </a:solidFill>
              <a:latin typeface="Arial" pitchFamily="34" charset="0"/>
              <a:ea typeface="맑은 고딕" pitchFamily="50" charset="-127"/>
              <a:cs typeface="Arial" pitchFamily="34" charset="0"/>
            </a:endParaRPr>
          </a:p>
          <a:p>
            <a:endParaRPr lang="ko-KR" altLang="en-US" sz="1600" dirty="0">
              <a:solidFill>
                <a:prstClr val="black"/>
              </a:solidFill>
            </a:endParaRPr>
          </a:p>
        </p:txBody>
      </p:sp>
      <p:sp>
        <p:nvSpPr>
          <p:cNvPr id="33" name="TextBox 32"/>
          <p:cNvSpPr txBox="1"/>
          <p:nvPr/>
        </p:nvSpPr>
        <p:spPr>
          <a:xfrm>
            <a:off x="519539" y="1302889"/>
            <a:ext cx="1656184" cy="1003352"/>
          </a:xfrm>
          <a:prstGeom prst="rect">
            <a:avLst/>
          </a:prstGeom>
          <a:noFill/>
        </p:spPr>
        <p:txBody>
          <a:bodyPr wrap="square" rtlCol="0">
            <a:spAutoFit/>
          </a:bodyPr>
          <a:lstStyle/>
          <a:p>
            <a:pPr algn="ctr" defTabSz="873125" latinLnBrk="0">
              <a:lnSpc>
                <a:spcPct val="90000"/>
              </a:lnSpc>
              <a:spcBef>
                <a:spcPts val="0"/>
              </a:spcBef>
            </a:pPr>
            <a:r>
              <a:rPr kumimoji="0" lang="en-US" altLang="ko-KR" sz="1600" b="1" dirty="0" smtClean="0">
                <a:solidFill>
                  <a:srgbClr val="FFFFFF"/>
                </a:solidFill>
                <a:latin typeface="Arial" pitchFamily="34" charset="0"/>
                <a:ea typeface="맑은 고딕" pitchFamily="50" charset="-127"/>
                <a:cs typeface="Arial" pitchFamily="34" charset="0"/>
              </a:rPr>
              <a:t>Road</a:t>
            </a:r>
          </a:p>
          <a:p>
            <a:pPr algn="ctr" defTabSz="873125" latinLnBrk="0">
              <a:lnSpc>
                <a:spcPct val="90000"/>
              </a:lnSpc>
              <a:spcBef>
                <a:spcPts val="0"/>
              </a:spcBef>
            </a:pPr>
            <a:r>
              <a:rPr kumimoji="0" lang="en-US" altLang="ko-KR" sz="1600" b="1" dirty="0" smtClean="0">
                <a:solidFill>
                  <a:srgbClr val="FFFFFF"/>
                </a:solidFill>
                <a:latin typeface="Arial" pitchFamily="34" charset="0"/>
                <a:ea typeface="맑은 고딕" pitchFamily="50" charset="-127"/>
                <a:cs typeface="Arial" pitchFamily="34" charset="0"/>
              </a:rPr>
              <a:t>&amp; </a:t>
            </a:r>
          </a:p>
          <a:p>
            <a:pPr algn="ctr" defTabSz="873125" latinLnBrk="0">
              <a:lnSpc>
                <a:spcPct val="90000"/>
              </a:lnSpc>
              <a:spcBef>
                <a:spcPts val="0"/>
              </a:spcBef>
            </a:pPr>
            <a:r>
              <a:rPr kumimoji="0" lang="en-US" altLang="ko-KR" sz="1600" b="1" dirty="0" smtClean="0">
                <a:solidFill>
                  <a:srgbClr val="FFFFFF"/>
                </a:solidFill>
                <a:latin typeface="Arial" pitchFamily="34" charset="0"/>
                <a:ea typeface="맑은 고딕" pitchFamily="50" charset="-127"/>
                <a:cs typeface="Arial" pitchFamily="34" charset="0"/>
              </a:rPr>
              <a:t>Bridge</a:t>
            </a:r>
            <a:endParaRPr kumimoji="0" lang="ko-KR" altLang="en-US" sz="1600" b="1" dirty="0" smtClean="0">
              <a:solidFill>
                <a:srgbClr val="FFFFFF"/>
              </a:solidFill>
              <a:latin typeface="Arial" pitchFamily="34" charset="0"/>
              <a:ea typeface="맑은 고딕" pitchFamily="50" charset="-127"/>
              <a:cs typeface="Arial" pitchFamily="34" charset="0"/>
            </a:endParaRPr>
          </a:p>
          <a:p>
            <a:endParaRPr lang="ko-KR" altLang="en-US" sz="1600" dirty="0">
              <a:solidFill>
                <a:prstClr val="black"/>
              </a:solidFill>
            </a:endParaRPr>
          </a:p>
        </p:txBody>
      </p:sp>
      <p:sp>
        <p:nvSpPr>
          <p:cNvPr id="34" name="TextBox 33"/>
          <p:cNvSpPr txBox="1"/>
          <p:nvPr/>
        </p:nvSpPr>
        <p:spPr>
          <a:xfrm>
            <a:off x="519539" y="3727964"/>
            <a:ext cx="1656184" cy="757130"/>
          </a:xfrm>
          <a:prstGeom prst="rect">
            <a:avLst/>
          </a:prstGeom>
          <a:noFill/>
        </p:spPr>
        <p:txBody>
          <a:bodyPr wrap="square" rtlCol="0">
            <a:spAutoFit/>
          </a:bodyPr>
          <a:lstStyle/>
          <a:p>
            <a:pPr algn="ctr" defTabSz="873125" latinLnBrk="0">
              <a:lnSpc>
                <a:spcPct val="90000"/>
              </a:lnSpc>
              <a:spcBef>
                <a:spcPts val="0"/>
              </a:spcBef>
            </a:pPr>
            <a:r>
              <a:rPr kumimoji="0" lang="en-US" altLang="ko-KR" sz="1600" b="1" dirty="0" smtClean="0">
                <a:solidFill>
                  <a:srgbClr val="FFFFFF"/>
                </a:solidFill>
                <a:latin typeface="Arial" pitchFamily="34" charset="0"/>
                <a:ea typeface="맑은 고딕" pitchFamily="50" charset="-127"/>
                <a:cs typeface="Arial" pitchFamily="34" charset="0"/>
              </a:rPr>
              <a:t>Port</a:t>
            </a:r>
          </a:p>
          <a:p>
            <a:pPr algn="ctr" defTabSz="873125" latinLnBrk="0">
              <a:lnSpc>
                <a:spcPct val="90000"/>
              </a:lnSpc>
              <a:spcBef>
                <a:spcPts val="0"/>
              </a:spcBef>
            </a:pPr>
            <a:r>
              <a:rPr kumimoji="0" lang="en-US" altLang="ko-KR" sz="1600" b="1" dirty="0" smtClean="0">
                <a:solidFill>
                  <a:srgbClr val="FFFFFF"/>
                </a:solidFill>
                <a:latin typeface="Arial" pitchFamily="34" charset="0"/>
                <a:ea typeface="맑은 고딕" pitchFamily="50" charset="-127"/>
                <a:cs typeface="Arial" pitchFamily="34" charset="0"/>
              </a:rPr>
              <a:t>&amp; </a:t>
            </a:r>
          </a:p>
          <a:p>
            <a:pPr algn="ctr" defTabSz="873125" latinLnBrk="0">
              <a:lnSpc>
                <a:spcPct val="90000"/>
              </a:lnSpc>
              <a:spcBef>
                <a:spcPts val="0"/>
              </a:spcBef>
            </a:pPr>
            <a:r>
              <a:rPr kumimoji="0" lang="en-US" altLang="ko-KR" sz="1600" b="1" dirty="0" smtClean="0">
                <a:solidFill>
                  <a:srgbClr val="FFFFFF"/>
                </a:solidFill>
                <a:latin typeface="Arial" pitchFamily="34" charset="0"/>
                <a:ea typeface="맑은 고딕" pitchFamily="50" charset="-127"/>
                <a:cs typeface="Arial" pitchFamily="34" charset="0"/>
              </a:rPr>
              <a:t>Marine</a:t>
            </a:r>
            <a:endParaRPr kumimoji="0" lang="ko-KR" altLang="en-US" sz="1600" b="1" dirty="0">
              <a:solidFill>
                <a:srgbClr val="FFFFFF"/>
              </a:solidFill>
              <a:latin typeface="Arial" pitchFamily="34" charset="0"/>
              <a:ea typeface="맑은 고딕" pitchFamily="50" charset="-127"/>
              <a:cs typeface="Arial" pitchFamily="34" charset="0"/>
            </a:endParaRPr>
          </a:p>
        </p:txBody>
      </p:sp>
      <p:sp>
        <p:nvSpPr>
          <p:cNvPr id="35" name="TextBox 34"/>
          <p:cNvSpPr txBox="1"/>
          <p:nvPr/>
        </p:nvSpPr>
        <p:spPr>
          <a:xfrm>
            <a:off x="517079" y="4933414"/>
            <a:ext cx="1656184" cy="715581"/>
          </a:xfrm>
          <a:prstGeom prst="rect">
            <a:avLst/>
          </a:prstGeom>
          <a:noFill/>
        </p:spPr>
        <p:txBody>
          <a:bodyPr wrap="square" rtlCol="0">
            <a:spAutoFit/>
          </a:bodyPr>
          <a:lstStyle/>
          <a:p>
            <a:pPr algn="ctr" defTabSz="873125" latinLnBrk="0">
              <a:lnSpc>
                <a:spcPct val="90000"/>
              </a:lnSpc>
              <a:spcBef>
                <a:spcPts val="0"/>
              </a:spcBef>
            </a:pPr>
            <a:r>
              <a:rPr kumimoji="0" lang="en-US" altLang="ko-KR" sz="1600" b="1" dirty="0" smtClean="0">
                <a:solidFill>
                  <a:srgbClr val="FFFFFF"/>
                </a:solidFill>
                <a:latin typeface="Arial" pitchFamily="34" charset="0"/>
                <a:ea typeface="맑은 고딕" pitchFamily="50" charset="-127"/>
                <a:cs typeface="Arial" pitchFamily="34" charset="0"/>
              </a:rPr>
              <a:t>Water</a:t>
            </a:r>
          </a:p>
          <a:p>
            <a:pPr algn="ctr" defTabSz="873125" latinLnBrk="0">
              <a:lnSpc>
                <a:spcPct val="90000"/>
              </a:lnSpc>
              <a:spcBef>
                <a:spcPts val="0"/>
              </a:spcBef>
            </a:pPr>
            <a:r>
              <a:rPr kumimoji="0" lang="en-US" altLang="ko-KR" sz="1600" b="1" dirty="0" smtClean="0">
                <a:solidFill>
                  <a:srgbClr val="FFFFFF"/>
                </a:solidFill>
                <a:latin typeface="Arial" pitchFamily="34" charset="0"/>
                <a:ea typeface="맑은 고딕" pitchFamily="50" charset="-127"/>
                <a:cs typeface="Arial" pitchFamily="34" charset="0"/>
              </a:rPr>
              <a:t>&amp; </a:t>
            </a:r>
          </a:p>
          <a:p>
            <a:pPr algn="ctr" defTabSz="873125" latinLnBrk="0">
              <a:lnSpc>
                <a:spcPct val="90000"/>
              </a:lnSpc>
              <a:spcBef>
                <a:spcPts val="0"/>
              </a:spcBef>
            </a:pPr>
            <a:r>
              <a:rPr kumimoji="0" lang="en-US" altLang="ko-KR" sz="1300" b="1" dirty="0" smtClean="0">
                <a:solidFill>
                  <a:srgbClr val="FFFFFF"/>
                </a:solidFill>
                <a:latin typeface="Arial" pitchFamily="34" charset="0"/>
                <a:ea typeface="맑은 고딕" pitchFamily="50" charset="-127"/>
                <a:cs typeface="Arial" pitchFamily="34" charset="0"/>
              </a:rPr>
              <a:t>Environment</a:t>
            </a:r>
            <a:endParaRPr kumimoji="0" lang="ko-KR" altLang="en-US" sz="1300" b="1" dirty="0">
              <a:solidFill>
                <a:srgbClr val="FFFFFF"/>
              </a:solidFill>
              <a:latin typeface="Arial" pitchFamily="34" charset="0"/>
              <a:ea typeface="맑은 고딕" pitchFamily="50" charset="-127"/>
              <a:cs typeface="Arial" pitchFamily="34" charset="0"/>
            </a:endParaRPr>
          </a:p>
        </p:txBody>
      </p:sp>
      <p:cxnSp>
        <p:nvCxnSpPr>
          <p:cNvPr id="104" name="직선 화살표 연결선 103"/>
          <p:cNvCxnSpPr/>
          <p:nvPr/>
        </p:nvCxnSpPr>
        <p:spPr>
          <a:xfrm>
            <a:off x="8932600" y="6045421"/>
            <a:ext cx="0" cy="36000"/>
          </a:xfrm>
          <a:prstGeom prst="straightConnector1">
            <a:avLst/>
          </a:prstGeom>
          <a:ln w="38100">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89" name="타원 88"/>
          <p:cNvSpPr/>
          <p:nvPr/>
        </p:nvSpPr>
        <p:spPr bwMode="auto">
          <a:xfrm>
            <a:off x="2492028" y="5529932"/>
            <a:ext cx="1080000" cy="1080000"/>
          </a:xfrm>
          <a:prstGeom prst="ellipse">
            <a:avLst/>
          </a:prstGeom>
          <a:solidFill>
            <a:schemeClr val="bg1"/>
          </a:solidFill>
          <a:ln w="25400">
            <a:solidFill>
              <a:srgbClr val="0070C0"/>
            </a:solidFill>
            <a:miter lim="800000"/>
            <a:headEnd/>
            <a:tailEnd/>
          </a:ln>
        </p:spPr>
        <p:txBody>
          <a:bodyPr wrap="square" lIns="87270" tIns="43635" rIns="87270" bIns="43635" rtlCol="0" anchor="ctr">
            <a:noAutofit/>
          </a:bodyPr>
          <a:lstStyle/>
          <a:p>
            <a:pPr algn="ctr" defTabSz="873125" latinLnBrk="0">
              <a:lnSpc>
                <a:spcPct val="90000"/>
              </a:lnSpc>
              <a:spcBef>
                <a:spcPts val="0"/>
              </a:spcBef>
            </a:pPr>
            <a:r>
              <a:rPr kumimoji="0" lang="en-US" altLang="ko-KR" sz="1200" b="1" dirty="0" smtClean="0">
                <a:solidFill>
                  <a:srgbClr val="1C6F90"/>
                </a:solidFill>
                <a:latin typeface="Arial" pitchFamily="34" charset="0"/>
                <a:ea typeface="맑은 고딕" pitchFamily="50" charset="-127"/>
                <a:cs typeface="Arial" pitchFamily="34" charset="0"/>
              </a:rPr>
              <a:t>F/S</a:t>
            </a:r>
            <a:endParaRPr kumimoji="0" lang="ko-KR" altLang="en-US" sz="1200" b="1" dirty="0">
              <a:solidFill>
                <a:srgbClr val="1C6F90"/>
              </a:solidFill>
              <a:latin typeface="Arial" pitchFamily="34" charset="0"/>
              <a:ea typeface="맑은 고딕" pitchFamily="50" charset="-127"/>
              <a:cs typeface="Arial" pitchFamily="34" charset="0"/>
            </a:endParaRPr>
          </a:p>
        </p:txBody>
      </p:sp>
      <p:sp>
        <p:nvSpPr>
          <p:cNvPr id="91" name="타원 90"/>
          <p:cNvSpPr/>
          <p:nvPr/>
        </p:nvSpPr>
        <p:spPr bwMode="auto">
          <a:xfrm>
            <a:off x="3932188" y="5541687"/>
            <a:ext cx="1080000" cy="1080000"/>
          </a:xfrm>
          <a:prstGeom prst="ellipse">
            <a:avLst/>
          </a:prstGeom>
          <a:solidFill>
            <a:schemeClr val="bg1"/>
          </a:solidFill>
          <a:ln w="25400">
            <a:solidFill>
              <a:srgbClr val="0070C0"/>
            </a:solidFill>
            <a:miter lim="800000"/>
            <a:headEnd/>
            <a:tailEnd/>
          </a:ln>
        </p:spPr>
        <p:txBody>
          <a:bodyPr wrap="square" lIns="87270" tIns="43635" rIns="87270" bIns="43635" rtlCol="0" anchor="ctr">
            <a:noAutofit/>
          </a:bodyPr>
          <a:lstStyle/>
          <a:p>
            <a:pPr algn="ctr" defTabSz="873125" latinLnBrk="0">
              <a:lnSpc>
                <a:spcPct val="90000"/>
              </a:lnSpc>
              <a:spcBef>
                <a:spcPts val="0"/>
              </a:spcBef>
            </a:pPr>
            <a:r>
              <a:rPr kumimoji="0" lang="en-US" altLang="ko-KR" sz="1200" b="1" dirty="0" smtClean="0">
                <a:solidFill>
                  <a:srgbClr val="1C6F90"/>
                </a:solidFill>
                <a:latin typeface="Arial" pitchFamily="34" charset="0"/>
                <a:ea typeface="맑은 고딕" pitchFamily="50" charset="-127"/>
                <a:cs typeface="Arial" pitchFamily="34" charset="0"/>
              </a:rPr>
              <a:t>F/S</a:t>
            </a:r>
            <a:endParaRPr kumimoji="0" lang="ko-KR" altLang="en-US" sz="1200" b="1" dirty="0">
              <a:solidFill>
                <a:srgbClr val="1C6F90"/>
              </a:solidFill>
              <a:latin typeface="Arial" pitchFamily="34" charset="0"/>
              <a:ea typeface="맑은 고딕" pitchFamily="50" charset="-127"/>
              <a:cs typeface="Arial" pitchFamily="34" charset="0"/>
            </a:endParaRPr>
          </a:p>
        </p:txBody>
      </p:sp>
      <p:sp>
        <p:nvSpPr>
          <p:cNvPr id="93" name="타원 92"/>
          <p:cNvSpPr/>
          <p:nvPr/>
        </p:nvSpPr>
        <p:spPr bwMode="auto">
          <a:xfrm>
            <a:off x="5360660" y="5541687"/>
            <a:ext cx="1080000" cy="1080000"/>
          </a:xfrm>
          <a:prstGeom prst="ellipse">
            <a:avLst/>
          </a:prstGeom>
          <a:solidFill>
            <a:schemeClr val="bg1"/>
          </a:solidFill>
          <a:ln w="25400">
            <a:solidFill>
              <a:srgbClr val="0070C0"/>
            </a:solidFill>
            <a:miter lim="800000"/>
            <a:headEnd/>
            <a:tailEnd/>
          </a:ln>
        </p:spPr>
        <p:txBody>
          <a:bodyPr wrap="square" lIns="87270" tIns="43635" rIns="87270" bIns="43635" rtlCol="0" anchor="ctr">
            <a:noAutofit/>
          </a:bodyPr>
          <a:lstStyle/>
          <a:p>
            <a:pPr algn="ctr" defTabSz="873125" latinLnBrk="0">
              <a:lnSpc>
                <a:spcPct val="90000"/>
              </a:lnSpc>
              <a:spcBef>
                <a:spcPts val="0"/>
              </a:spcBef>
            </a:pPr>
            <a:r>
              <a:rPr kumimoji="0" lang="en-US" altLang="ko-KR" sz="1200" b="1" dirty="0" smtClean="0">
                <a:solidFill>
                  <a:srgbClr val="1C6F90"/>
                </a:solidFill>
                <a:latin typeface="Arial" pitchFamily="34" charset="0"/>
                <a:ea typeface="맑은 고딕" pitchFamily="50" charset="-127"/>
                <a:cs typeface="Arial" pitchFamily="34" charset="0"/>
              </a:rPr>
              <a:t>F/S</a:t>
            </a:r>
            <a:endParaRPr kumimoji="0" lang="ko-KR" altLang="en-US" sz="1200" b="1" dirty="0">
              <a:solidFill>
                <a:srgbClr val="1C6F90"/>
              </a:solidFill>
              <a:latin typeface="Arial" pitchFamily="34" charset="0"/>
              <a:ea typeface="맑은 고딕" pitchFamily="50" charset="-127"/>
              <a:cs typeface="Arial" pitchFamily="34" charset="0"/>
            </a:endParaRPr>
          </a:p>
        </p:txBody>
      </p:sp>
      <p:sp>
        <p:nvSpPr>
          <p:cNvPr id="95" name="타원 94"/>
          <p:cNvSpPr/>
          <p:nvPr/>
        </p:nvSpPr>
        <p:spPr bwMode="auto">
          <a:xfrm>
            <a:off x="6783711" y="5541687"/>
            <a:ext cx="1080000" cy="1080000"/>
          </a:xfrm>
          <a:prstGeom prst="ellipse">
            <a:avLst/>
          </a:prstGeom>
          <a:solidFill>
            <a:schemeClr val="bg1"/>
          </a:solidFill>
          <a:ln w="25400">
            <a:solidFill>
              <a:srgbClr val="0070C0"/>
            </a:solidFill>
            <a:miter lim="800000"/>
            <a:headEnd/>
            <a:tailEnd/>
          </a:ln>
        </p:spPr>
        <p:txBody>
          <a:bodyPr wrap="square" lIns="87270" tIns="43635" rIns="87270" bIns="43635" rtlCol="0" anchor="ctr">
            <a:noAutofit/>
          </a:bodyPr>
          <a:lstStyle/>
          <a:p>
            <a:pPr algn="ctr" defTabSz="873125" latinLnBrk="0">
              <a:lnSpc>
                <a:spcPct val="90000"/>
              </a:lnSpc>
              <a:spcBef>
                <a:spcPts val="0"/>
              </a:spcBef>
            </a:pPr>
            <a:r>
              <a:rPr kumimoji="0" lang="en-US" altLang="ko-KR" sz="1200" b="1" dirty="0" smtClean="0">
                <a:solidFill>
                  <a:srgbClr val="1C6F90"/>
                </a:solidFill>
                <a:latin typeface="Arial" pitchFamily="34" charset="0"/>
                <a:ea typeface="맑은 고딕" pitchFamily="50" charset="-127"/>
                <a:cs typeface="Arial" pitchFamily="34" charset="0"/>
              </a:rPr>
              <a:t>F/S</a:t>
            </a:r>
            <a:endParaRPr kumimoji="0" lang="ko-KR" altLang="en-US" sz="1200" b="1" dirty="0">
              <a:solidFill>
                <a:srgbClr val="1C6F90"/>
              </a:solidFill>
              <a:latin typeface="Arial" pitchFamily="34" charset="0"/>
              <a:ea typeface="맑은 고딕" pitchFamily="50" charset="-127"/>
              <a:cs typeface="Arial" pitchFamily="34" charset="0"/>
            </a:endParaRPr>
          </a:p>
        </p:txBody>
      </p:sp>
      <p:sp>
        <p:nvSpPr>
          <p:cNvPr id="90" name="타원 89"/>
          <p:cNvSpPr/>
          <p:nvPr/>
        </p:nvSpPr>
        <p:spPr bwMode="auto">
          <a:xfrm>
            <a:off x="2545804" y="5577732"/>
            <a:ext cx="972000" cy="972000"/>
          </a:xfrm>
          <a:prstGeom prst="ellipse">
            <a:avLst/>
          </a:prstGeom>
          <a:solidFill>
            <a:srgbClr val="BADDE1"/>
          </a:solidFill>
          <a:ln w="9525">
            <a:solidFill>
              <a:srgbClr val="0070C0"/>
            </a:solidFill>
            <a:miter lim="800000"/>
            <a:headEnd/>
            <a:tailEnd/>
          </a:ln>
        </p:spPr>
        <p:txBody>
          <a:bodyPr wrap="square" lIns="87270" tIns="43635" rIns="87270" bIns="43635" rtlCol="0" anchor="ctr">
            <a:noAutofit/>
          </a:bodyPr>
          <a:lstStyle/>
          <a:p>
            <a:pPr algn="ctr" defTabSz="873125" latinLnBrk="0">
              <a:lnSpc>
                <a:spcPct val="90000"/>
              </a:lnSpc>
              <a:spcBef>
                <a:spcPts val="0"/>
              </a:spcBef>
            </a:pPr>
            <a:r>
              <a:rPr kumimoji="0" lang="en-US" altLang="ko-KR" sz="1600" b="1" dirty="0" smtClean="0">
                <a:solidFill>
                  <a:srgbClr val="000000"/>
                </a:solidFill>
                <a:latin typeface="Arial" pitchFamily="34" charset="0"/>
                <a:ea typeface="맑은 고딕" pitchFamily="50" charset="-127"/>
                <a:cs typeface="Arial" pitchFamily="34" charset="0"/>
              </a:rPr>
              <a:t>F/S</a:t>
            </a:r>
            <a:endParaRPr kumimoji="0" lang="ko-KR" altLang="en-US" sz="1600" b="1" dirty="0">
              <a:solidFill>
                <a:srgbClr val="000000"/>
              </a:solidFill>
              <a:latin typeface="Arial" pitchFamily="34" charset="0"/>
              <a:ea typeface="맑은 고딕" pitchFamily="50" charset="-127"/>
              <a:cs typeface="Arial" pitchFamily="34" charset="0"/>
            </a:endParaRPr>
          </a:p>
        </p:txBody>
      </p:sp>
      <p:sp>
        <p:nvSpPr>
          <p:cNvPr id="92" name="타원 91"/>
          <p:cNvSpPr/>
          <p:nvPr/>
        </p:nvSpPr>
        <p:spPr bwMode="auto">
          <a:xfrm>
            <a:off x="3986035" y="5586995"/>
            <a:ext cx="972000" cy="972000"/>
          </a:xfrm>
          <a:prstGeom prst="ellipse">
            <a:avLst/>
          </a:prstGeom>
          <a:solidFill>
            <a:srgbClr val="BADDE1"/>
          </a:solidFill>
          <a:ln w="9525">
            <a:solidFill>
              <a:srgbClr val="0070C0"/>
            </a:solidFill>
            <a:miter lim="800000"/>
            <a:headEnd/>
            <a:tailEnd/>
          </a:ln>
        </p:spPr>
        <p:txBody>
          <a:bodyPr wrap="square" lIns="87270" tIns="43635" rIns="87270" bIns="43635" rtlCol="0" anchor="ctr">
            <a:noAutofit/>
          </a:bodyPr>
          <a:lstStyle/>
          <a:p>
            <a:pPr algn="ctr" defTabSz="873125" latinLnBrk="0">
              <a:lnSpc>
                <a:spcPct val="90000"/>
              </a:lnSpc>
              <a:spcBef>
                <a:spcPts val="0"/>
              </a:spcBef>
            </a:pPr>
            <a:endParaRPr kumimoji="0" lang="ko-KR" altLang="en-US" sz="1200" b="1" dirty="0">
              <a:solidFill>
                <a:srgbClr val="000000"/>
              </a:solidFill>
              <a:latin typeface="Arial" pitchFamily="34" charset="0"/>
              <a:ea typeface="맑은 고딕" pitchFamily="50" charset="-127"/>
              <a:cs typeface="Arial" pitchFamily="34" charset="0"/>
            </a:endParaRPr>
          </a:p>
        </p:txBody>
      </p:sp>
      <p:sp>
        <p:nvSpPr>
          <p:cNvPr id="94" name="타원 93"/>
          <p:cNvSpPr/>
          <p:nvPr/>
        </p:nvSpPr>
        <p:spPr bwMode="auto">
          <a:xfrm>
            <a:off x="5418638" y="5595083"/>
            <a:ext cx="972000" cy="972000"/>
          </a:xfrm>
          <a:prstGeom prst="ellipse">
            <a:avLst/>
          </a:prstGeom>
          <a:solidFill>
            <a:srgbClr val="BADDE1"/>
          </a:solidFill>
          <a:ln w="9525">
            <a:solidFill>
              <a:srgbClr val="0070C0"/>
            </a:solidFill>
            <a:miter lim="800000"/>
            <a:headEnd/>
            <a:tailEnd/>
          </a:ln>
        </p:spPr>
        <p:txBody>
          <a:bodyPr wrap="square" lIns="87270" tIns="43635" rIns="87270" bIns="43635" rtlCol="0" anchor="ctr">
            <a:noAutofit/>
          </a:bodyPr>
          <a:lstStyle/>
          <a:p>
            <a:pPr algn="ctr" defTabSz="873125" latinLnBrk="0">
              <a:lnSpc>
                <a:spcPct val="90000"/>
              </a:lnSpc>
              <a:spcBef>
                <a:spcPts val="0"/>
              </a:spcBef>
            </a:pPr>
            <a:r>
              <a:rPr kumimoji="0" lang="en-US" altLang="ko-KR" sz="1600" b="1" dirty="0" smtClean="0">
                <a:solidFill>
                  <a:srgbClr val="000000"/>
                </a:solidFill>
                <a:latin typeface="Arial" pitchFamily="34" charset="0"/>
                <a:ea typeface="맑은 고딕" pitchFamily="50" charset="-127"/>
                <a:cs typeface="Arial" pitchFamily="34" charset="0"/>
              </a:rPr>
              <a:t>EPC</a:t>
            </a:r>
            <a:endParaRPr kumimoji="0" lang="ko-KR" altLang="en-US" sz="1600" b="1" dirty="0">
              <a:solidFill>
                <a:srgbClr val="000000"/>
              </a:solidFill>
              <a:latin typeface="Arial" pitchFamily="34" charset="0"/>
              <a:ea typeface="맑은 고딕" pitchFamily="50" charset="-127"/>
              <a:cs typeface="Arial" pitchFamily="34" charset="0"/>
            </a:endParaRPr>
          </a:p>
        </p:txBody>
      </p:sp>
      <p:sp>
        <p:nvSpPr>
          <p:cNvPr id="96" name="타원 95"/>
          <p:cNvSpPr/>
          <p:nvPr/>
        </p:nvSpPr>
        <p:spPr bwMode="auto">
          <a:xfrm>
            <a:off x="6827537" y="5585382"/>
            <a:ext cx="972000" cy="972000"/>
          </a:xfrm>
          <a:prstGeom prst="ellipse">
            <a:avLst/>
          </a:prstGeom>
          <a:solidFill>
            <a:srgbClr val="BADDE1"/>
          </a:solidFill>
          <a:ln w="9525">
            <a:solidFill>
              <a:srgbClr val="0070C0"/>
            </a:solidFill>
            <a:miter lim="800000"/>
            <a:headEnd/>
            <a:tailEnd/>
          </a:ln>
        </p:spPr>
        <p:txBody>
          <a:bodyPr wrap="square" lIns="87270" tIns="43635" rIns="87270" bIns="43635" rtlCol="0" anchor="ctr">
            <a:noAutofit/>
          </a:bodyPr>
          <a:lstStyle/>
          <a:p>
            <a:pPr algn="ctr" defTabSz="873125" latinLnBrk="0">
              <a:lnSpc>
                <a:spcPct val="90000"/>
              </a:lnSpc>
              <a:spcBef>
                <a:spcPts val="0"/>
              </a:spcBef>
            </a:pPr>
            <a:endParaRPr kumimoji="0" lang="ko-KR" altLang="en-US" sz="1200" b="1" dirty="0">
              <a:solidFill>
                <a:srgbClr val="000000"/>
              </a:solidFill>
              <a:latin typeface="Arial" pitchFamily="34" charset="0"/>
              <a:ea typeface="맑은 고딕" pitchFamily="50" charset="-127"/>
              <a:cs typeface="Arial" pitchFamily="34" charset="0"/>
            </a:endParaRPr>
          </a:p>
        </p:txBody>
      </p:sp>
      <p:sp>
        <p:nvSpPr>
          <p:cNvPr id="97" name="TextBox 96"/>
          <p:cNvSpPr txBox="1"/>
          <p:nvPr/>
        </p:nvSpPr>
        <p:spPr>
          <a:xfrm>
            <a:off x="3904645" y="5892775"/>
            <a:ext cx="1162472" cy="338554"/>
          </a:xfrm>
          <a:prstGeom prst="rect">
            <a:avLst/>
          </a:prstGeom>
          <a:noFill/>
        </p:spPr>
        <p:txBody>
          <a:bodyPr wrap="square" rtlCol="0">
            <a:spAutoFit/>
          </a:bodyPr>
          <a:lstStyle/>
          <a:p>
            <a:pPr algn="ctr" latinLnBrk="0"/>
            <a:r>
              <a:rPr kumimoji="0" lang="en-US" altLang="ko-KR" sz="1600" b="1" dirty="0" smtClean="0">
                <a:solidFill>
                  <a:srgbClr val="000000"/>
                </a:solidFill>
                <a:latin typeface="Arial" pitchFamily="34" charset="0"/>
                <a:ea typeface="맑은 고딕"/>
              </a:rPr>
              <a:t>Financing</a:t>
            </a:r>
            <a:endParaRPr kumimoji="0" lang="ko-KR" altLang="en-US" sz="1600" b="1" dirty="0">
              <a:solidFill>
                <a:srgbClr val="000000"/>
              </a:solidFill>
              <a:latin typeface="Arial" pitchFamily="34" charset="0"/>
              <a:ea typeface="맑은 고딕"/>
            </a:endParaRPr>
          </a:p>
        </p:txBody>
      </p:sp>
      <p:sp>
        <p:nvSpPr>
          <p:cNvPr id="98" name="TextBox 97"/>
          <p:cNvSpPr txBox="1"/>
          <p:nvPr/>
        </p:nvSpPr>
        <p:spPr>
          <a:xfrm>
            <a:off x="6702215" y="5908803"/>
            <a:ext cx="1233422" cy="338554"/>
          </a:xfrm>
          <a:prstGeom prst="rect">
            <a:avLst/>
          </a:prstGeom>
          <a:noFill/>
        </p:spPr>
        <p:txBody>
          <a:bodyPr wrap="square" rtlCol="0">
            <a:spAutoFit/>
          </a:bodyPr>
          <a:lstStyle/>
          <a:p>
            <a:pPr algn="ctr" latinLnBrk="0"/>
            <a:r>
              <a:rPr kumimoji="0" lang="en-US" altLang="ko-KR" sz="1600" b="1" dirty="0" smtClean="0">
                <a:solidFill>
                  <a:srgbClr val="000000"/>
                </a:solidFill>
                <a:latin typeface="Arial" pitchFamily="34" charset="0"/>
                <a:ea typeface="맑은 고딕"/>
              </a:rPr>
              <a:t>O&amp;M</a:t>
            </a:r>
            <a:endParaRPr kumimoji="0" lang="ko-KR" altLang="en-US" sz="1600" b="1" dirty="0">
              <a:solidFill>
                <a:srgbClr val="000000"/>
              </a:solidFill>
              <a:latin typeface="Arial" pitchFamily="34" charset="0"/>
              <a:ea typeface="맑은 고딕"/>
            </a:endParaRPr>
          </a:p>
        </p:txBody>
      </p:sp>
      <p:sp>
        <p:nvSpPr>
          <p:cNvPr id="47" name="TextBox 46"/>
          <p:cNvSpPr txBox="1"/>
          <p:nvPr/>
        </p:nvSpPr>
        <p:spPr>
          <a:xfrm>
            <a:off x="1864694" y="3636398"/>
            <a:ext cx="3087216" cy="954107"/>
          </a:xfrm>
          <a:prstGeom prst="rect">
            <a:avLst/>
          </a:prstGeom>
          <a:noFill/>
        </p:spPr>
        <p:txBody>
          <a:bodyPr wrap="square" rtlCol="0">
            <a:spAutoFit/>
          </a:bodyPr>
          <a:lstStyle/>
          <a:p>
            <a:pPr latinLnBrk="0">
              <a:buFont typeface="Arial" pitchFamily="34" charset="0"/>
              <a:buChar char="−"/>
            </a:pPr>
            <a:r>
              <a:rPr kumimoji="0" lang="en-US" altLang="ko-KR" sz="1400" dirty="0" smtClean="0">
                <a:solidFill>
                  <a:srgbClr val="002060"/>
                </a:solidFill>
                <a:latin typeface="Arial" pitchFamily="34" charset="0"/>
                <a:ea typeface="맑은 고딕"/>
              </a:rPr>
              <a:t> Wharf / Breakwater / Jetty</a:t>
            </a:r>
          </a:p>
          <a:p>
            <a:pPr latinLnBrk="0">
              <a:buFont typeface="Arial" pitchFamily="34" charset="0"/>
              <a:buChar char="−"/>
            </a:pPr>
            <a:r>
              <a:rPr kumimoji="0" lang="en-US" altLang="ko-KR" sz="1400" dirty="0" smtClean="0">
                <a:solidFill>
                  <a:srgbClr val="002060"/>
                </a:solidFill>
                <a:latin typeface="Arial" pitchFamily="34" charset="0"/>
                <a:ea typeface="맑은 고딕"/>
              </a:rPr>
              <a:t> Dock / Dredging / Reclamation</a:t>
            </a:r>
          </a:p>
          <a:p>
            <a:pPr latinLnBrk="0">
              <a:buFont typeface="Arial" pitchFamily="34" charset="0"/>
              <a:buChar char="−"/>
            </a:pPr>
            <a:r>
              <a:rPr kumimoji="0" lang="en-US" altLang="ko-KR" sz="1400" dirty="0" smtClean="0">
                <a:solidFill>
                  <a:srgbClr val="002060"/>
                </a:solidFill>
                <a:latin typeface="Arial" pitchFamily="34" charset="0"/>
                <a:ea typeface="맑은 고딕"/>
              </a:rPr>
              <a:t> Offshore (Wind Farm, Pipeline)</a:t>
            </a:r>
          </a:p>
          <a:p>
            <a:pPr latinLnBrk="0">
              <a:buFont typeface="Arial" pitchFamily="34" charset="0"/>
              <a:buChar char="−"/>
            </a:pPr>
            <a:r>
              <a:rPr kumimoji="0" lang="en-US" altLang="ko-KR" sz="1400" dirty="0" smtClean="0">
                <a:solidFill>
                  <a:srgbClr val="002060"/>
                </a:solidFill>
                <a:latin typeface="Arial" pitchFamily="34" charset="0"/>
                <a:ea typeface="맑은 고딕"/>
              </a:rPr>
              <a:t> Mining Infrastructure</a:t>
            </a:r>
          </a:p>
        </p:txBody>
      </p:sp>
    </p:spTree>
    <p:extLst>
      <p:ext uri="{BB962C8B-B14F-4D97-AF65-F5344CB8AC3E}">
        <p14:creationId xmlns:p14="http://schemas.microsoft.com/office/powerpoint/2010/main" xmlns="" val="380993015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그림 39" descr="인천대교.jpg"/>
          <p:cNvPicPr preferRelativeResize="0">
            <a:picLocks/>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07202" y="990191"/>
            <a:ext cx="2106612"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3"/>
          <p:cNvPicPr preferRelativeResize="0">
            <a:picLocks noChangeArrowheads="1"/>
          </p:cNvPicPr>
          <p:nvPr/>
        </p:nvPicPr>
        <p:blipFill>
          <a:blip r:embed="rId4" cstate="print">
            <a:extLst>
              <a:ext uri="{28A0092B-C50C-407E-A947-70E740481C1C}">
                <a14:useLocalDpi xmlns="" xmlns:a14="http://schemas.microsoft.com/office/drawing/2010/main" val="0"/>
              </a:ext>
            </a:extLst>
          </a:blip>
          <a:srcRect r="65532"/>
          <a:stretch>
            <a:fillRect/>
          </a:stretch>
        </p:blipFill>
        <p:spPr bwMode="auto">
          <a:xfrm>
            <a:off x="2710014" y="2852328"/>
            <a:ext cx="2106612"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그림 41"/>
          <p:cNvPicPr preferRelativeResize="0">
            <a:picLocks/>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62054" y="2865028"/>
            <a:ext cx="2105025"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 name="Text Box 22"/>
          <p:cNvSpPr txBox="1">
            <a:spLocks noChangeArrowheads="1"/>
          </p:cNvSpPr>
          <p:nvPr/>
        </p:nvSpPr>
        <p:spPr bwMode="auto">
          <a:xfrm>
            <a:off x="2517594" y="2503076"/>
            <a:ext cx="2482851"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err="1">
                <a:solidFill>
                  <a:srgbClr val="000000"/>
                </a:solidFill>
                <a:latin typeface="+mn-lt"/>
                <a:ea typeface="HY헤드라인M" pitchFamily="18" charset="-127"/>
                <a:cs typeface="Arial" charset="0"/>
              </a:rPr>
              <a:t>Incheon</a:t>
            </a:r>
            <a:r>
              <a:rPr lang="en-US" altLang="ko-KR" sz="1400" b="1" dirty="0">
                <a:solidFill>
                  <a:srgbClr val="000000"/>
                </a:solidFill>
                <a:latin typeface="+mn-lt"/>
                <a:ea typeface="HY헤드라인M" pitchFamily="18" charset="-127"/>
                <a:cs typeface="Arial" charset="0"/>
              </a:rPr>
              <a:t> Grand Bridge</a:t>
            </a:r>
          </a:p>
        </p:txBody>
      </p:sp>
      <p:sp>
        <p:nvSpPr>
          <p:cNvPr id="44" name="Text Box 22"/>
          <p:cNvSpPr txBox="1">
            <a:spLocks noChangeArrowheads="1"/>
          </p:cNvSpPr>
          <p:nvPr/>
        </p:nvSpPr>
        <p:spPr bwMode="auto">
          <a:xfrm>
            <a:off x="4940466" y="2503076"/>
            <a:ext cx="2482851"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a:solidFill>
                  <a:srgbClr val="000000"/>
                </a:solidFill>
                <a:latin typeface="+mn-lt"/>
                <a:ea typeface="HY헤드라인M" pitchFamily="18" charset="-127"/>
                <a:cs typeface="Arial" charset="0"/>
              </a:rPr>
              <a:t>Young-</a:t>
            </a:r>
            <a:r>
              <a:rPr lang="en-US" altLang="ko-KR" sz="1400" b="1" dirty="0" err="1">
                <a:solidFill>
                  <a:srgbClr val="000000"/>
                </a:solidFill>
                <a:latin typeface="+mn-lt"/>
                <a:ea typeface="HY헤드라인M" pitchFamily="18" charset="-127"/>
                <a:cs typeface="Arial" charset="0"/>
              </a:rPr>
              <a:t>Jong</a:t>
            </a:r>
            <a:r>
              <a:rPr lang="en-US" altLang="ko-KR" sz="1400" b="1" dirty="0">
                <a:solidFill>
                  <a:srgbClr val="000000"/>
                </a:solidFill>
                <a:latin typeface="+mn-lt"/>
                <a:ea typeface="HY헤드라인M" pitchFamily="18" charset="-127"/>
                <a:cs typeface="Arial" charset="0"/>
              </a:rPr>
              <a:t> Bridge</a:t>
            </a:r>
          </a:p>
        </p:txBody>
      </p:sp>
      <p:sp>
        <p:nvSpPr>
          <p:cNvPr id="45" name="Text Box 22"/>
          <p:cNvSpPr txBox="1">
            <a:spLocks noChangeArrowheads="1"/>
          </p:cNvSpPr>
          <p:nvPr/>
        </p:nvSpPr>
        <p:spPr bwMode="auto">
          <a:xfrm>
            <a:off x="2390663" y="4374739"/>
            <a:ext cx="2730501"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a:solidFill>
                  <a:srgbClr val="000000"/>
                </a:solidFill>
                <a:latin typeface="+mn-lt"/>
                <a:ea typeface="HY헤드라인M" pitchFamily="18" charset="-127"/>
                <a:cs typeface="Arial" charset="0"/>
              </a:rPr>
              <a:t>Wando Bridge</a:t>
            </a:r>
          </a:p>
        </p:txBody>
      </p:sp>
      <p:sp>
        <p:nvSpPr>
          <p:cNvPr id="46" name="Text Box 22"/>
          <p:cNvSpPr txBox="1">
            <a:spLocks noChangeArrowheads="1"/>
          </p:cNvSpPr>
          <p:nvPr/>
        </p:nvSpPr>
        <p:spPr bwMode="auto">
          <a:xfrm>
            <a:off x="-98311" y="4387439"/>
            <a:ext cx="2730501"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a:solidFill>
                  <a:srgbClr val="000000"/>
                </a:solidFill>
                <a:latin typeface="+mn-lt"/>
                <a:ea typeface="HY헤드라인M" pitchFamily="18" charset="-127"/>
                <a:cs typeface="Arial" charset="0"/>
              </a:rPr>
              <a:t>Gun-Jang Bridge</a:t>
            </a:r>
          </a:p>
        </p:txBody>
      </p:sp>
      <p:sp>
        <p:nvSpPr>
          <p:cNvPr id="47" name="Text Box 22"/>
          <p:cNvSpPr txBox="1">
            <a:spLocks noChangeArrowheads="1"/>
          </p:cNvSpPr>
          <p:nvPr/>
        </p:nvSpPr>
        <p:spPr bwMode="auto">
          <a:xfrm>
            <a:off x="2443313" y="6246401"/>
            <a:ext cx="2732088"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a:solidFill>
                  <a:srgbClr val="000000"/>
                </a:solidFill>
                <a:latin typeface="+mn-lt"/>
                <a:ea typeface="HY헤드라인M" pitchFamily="18" charset="-127"/>
                <a:cs typeface="Arial" charset="0"/>
              </a:rPr>
              <a:t>Palm Jebel Ali, UAE</a:t>
            </a:r>
          </a:p>
        </p:txBody>
      </p:sp>
      <p:pic>
        <p:nvPicPr>
          <p:cNvPr id="48" name="그림 47"/>
          <p:cNvPicPr preferRelativeResize="0">
            <a:picLocks/>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710014" y="4722403"/>
            <a:ext cx="2106612"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 name="Text Box 22"/>
          <p:cNvSpPr txBox="1">
            <a:spLocks noChangeArrowheads="1"/>
          </p:cNvSpPr>
          <p:nvPr/>
        </p:nvSpPr>
        <p:spPr bwMode="auto">
          <a:xfrm>
            <a:off x="-37662" y="6246401"/>
            <a:ext cx="2730501"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a:solidFill>
                  <a:srgbClr val="000000"/>
                </a:solidFill>
                <a:latin typeface="+mn-lt"/>
                <a:ea typeface="HY헤드라인M" pitchFamily="18" charset="-127"/>
                <a:cs typeface="Arial" charset="0"/>
              </a:rPr>
              <a:t>World </a:t>
            </a:r>
            <a:r>
              <a:rPr lang="en-US" altLang="ko-KR" sz="1400" b="1" dirty="0" smtClean="0">
                <a:solidFill>
                  <a:srgbClr val="000000"/>
                </a:solidFill>
                <a:latin typeface="+mn-lt"/>
                <a:ea typeface="HY헤드라인M" pitchFamily="18" charset="-127"/>
                <a:cs typeface="Arial" charset="0"/>
              </a:rPr>
              <a:t>Cup </a:t>
            </a:r>
            <a:r>
              <a:rPr lang="en-US" altLang="ko-KR" sz="1400" b="1" dirty="0">
                <a:solidFill>
                  <a:srgbClr val="000000"/>
                </a:solidFill>
                <a:latin typeface="+mn-lt"/>
                <a:ea typeface="HY헤드라인M" pitchFamily="18" charset="-127"/>
                <a:cs typeface="Arial" charset="0"/>
              </a:rPr>
              <a:t>Bridge</a:t>
            </a:r>
          </a:p>
        </p:txBody>
      </p:sp>
      <p:sp>
        <p:nvSpPr>
          <p:cNvPr id="50" name="Text Box 22"/>
          <p:cNvSpPr txBox="1">
            <a:spLocks noChangeArrowheads="1"/>
          </p:cNvSpPr>
          <p:nvPr/>
        </p:nvSpPr>
        <p:spPr bwMode="auto">
          <a:xfrm>
            <a:off x="7235974" y="4376759"/>
            <a:ext cx="2730501"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err="1" smtClean="0">
                <a:solidFill>
                  <a:srgbClr val="000000"/>
                </a:solidFill>
                <a:latin typeface="+mn-lt"/>
                <a:ea typeface="HY헤드라인M" pitchFamily="18" charset="-127"/>
                <a:cs typeface="Arial" charset="0"/>
              </a:rPr>
              <a:t>Busan</a:t>
            </a:r>
            <a:r>
              <a:rPr lang="en-US" altLang="ko-KR" sz="1400" b="1" dirty="0" smtClean="0">
                <a:solidFill>
                  <a:srgbClr val="000000"/>
                </a:solidFill>
                <a:latin typeface="+mn-lt"/>
                <a:ea typeface="HY헤드라인M" pitchFamily="18" charset="-127"/>
                <a:cs typeface="Arial" charset="0"/>
              </a:rPr>
              <a:t>-Ulsan Expressway</a:t>
            </a:r>
            <a:endParaRPr lang="en-US" altLang="ko-KR" sz="1400" b="1" dirty="0">
              <a:solidFill>
                <a:srgbClr val="000000"/>
              </a:solidFill>
              <a:latin typeface="+mn-lt"/>
              <a:ea typeface="HY헤드라인M" pitchFamily="18" charset="-127"/>
              <a:cs typeface="Arial" charset="0"/>
            </a:endParaRPr>
          </a:p>
        </p:txBody>
      </p:sp>
      <p:sp>
        <p:nvSpPr>
          <p:cNvPr id="51" name="Text Box 22"/>
          <p:cNvSpPr txBox="1">
            <a:spLocks noChangeArrowheads="1"/>
          </p:cNvSpPr>
          <p:nvPr/>
        </p:nvSpPr>
        <p:spPr bwMode="auto">
          <a:xfrm>
            <a:off x="4819321" y="4374739"/>
            <a:ext cx="2732087"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smtClean="0">
                <a:solidFill>
                  <a:srgbClr val="000000"/>
                </a:solidFill>
                <a:latin typeface="+mn-lt"/>
                <a:ea typeface="HY헤드라인M" pitchFamily="18" charset="-127"/>
                <a:cs typeface="Arial" charset="0"/>
              </a:rPr>
              <a:t>MCE C486, Singapore</a:t>
            </a:r>
            <a:endParaRPr lang="en-US" altLang="ko-KR" sz="1400" b="1" dirty="0">
              <a:solidFill>
                <a:srgbClr val="000000"/>
              </a:solidFill>
              <a:latin typeface="+mn-lt"/>
              <a:ea typeface="HY헤드라인M" pitchFamily="18" charset="-127"/>
              <a:cs typeface="Arial" charset="0"/>
            </a:endParaRPr>
          </a:p>
        </p:txBody>
      </p:sp>
      <p:sp>
        <p:nvSpPr>
          <p:cNvPr id="52" name="Text Box 22"/>
          <p:cNvSpPr txBox="1">
            <a:spLocks noChangeArrowheads="1"/>
          </p:cNvSpPr>
          <p:nvPr/>
        </p:nvSpPr>
        <p:spPr bwMode="auto">
          <a:xfrm>
            <a:off x="7235974" y="6248422"/>
            <a:ext cx="2730501"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err="1">
                <a:solidFill>
                  <a:srgbClr val="000000"/>
                </a:solidFill>
                <a:latin typeface="+mn-lt"/>
                <a:ea typeface="HY헤드라인M" pitchFamily="18" charset="-127"/>
                <a:cs typeface="Arial" charset="0"/>
              </a:rPr>
              <a:t>Bukbu</a:t>
            </a:r>
            <a:r>
              <a:rPr lang="en-US" altLang="ko-KR" sz="1400" b="1" dirty="0">
                <a:solidFill>
                  <a:srgbClr val="000000"/>
                </a:solidFill>
                <a:latin typeface="+mn-lt"/>
                <a:ea typeface="HY헤드라인M" pitchFamily="18" charset="-127"/>
                <a:cs typeface="Arial" charset="0"/>
              </a:rPr>
              <a:t> Arterial Road</a:t>
            </a:r>
          </a:p>
        </p:txBody>
      </p:sp>
      <p:pic>
        <p:nvPicPr>
          <p:cNvPr id="53" name="그림 52"/>
          <p:cNvPicPr preferRelativeResize="0">
            <a:picLocks/>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548712" y="4726011"/>
            <a:ext cx="2106613"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 name="Text Box 22"/>
          <p:cNvSpPr txBox="1">
            <a:spLocks noChangeArrowheads="1"/>
          </p:cNvSpPr>
          <p:nvPr/>
        </p:nvSpPr>
        <p:spPr bwMode="auto">
          <a:xfrm>
            <a:off x="7272223" y="2503076"/>
            <a:ext cx="2732087"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smtClean="0">
                <a:solidFill>
                  <a:srgbClr val="000000"/>
                </a:solidFill>
                <a:latin typeface="+mn-lt"/>
                <a:ea typeface="HY헤드라인M" pitchFamily="18" charset="-127"/>
                <a:cs typeface="Arial" charset="0"/>
              </a:rPr>
              <a:t>Al Salam St., UAE</a:t>
            </a:r>
            <a:endParaRPr lang="en-US" altLang="ko-KR" sz="1400" b="1" dirty="0">
              <a:solidFill>
                <a:srgbClr val="000000"/>
              </a:solidFill>
              <a:latin typeface="+mn-lt"/>
              <a:ea typeface="HY헤드라인M" pitchFamily="18" charset="-127"/>
              <a:cs typeface="Arial" charset="0"/>
            </a:endParaRPr>
          </a:p>
        </p:txBody>
      </p:sp>
      <p:pic>
        <p:nvPicPr>
          <p:cNvPr id="55" name="그림 54"/>
          <p:cNvPicPr preferRelativeResize="0">
            <a:picLocks/>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560255" y="990191"/>
            <a:ext cx="2105025" cy="158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 name="그림 55"/>
          <p:cNvPicPr preferRelativeResize="0">
            <a:picLocks/>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7553375" y="2863874"/>
            <a:ext cx="2105662" cy="1584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 name="그림 56"/>
          <p:cNvPicPr preferRelativeResize="0">
            <a:picLocks/>
          </p:cNvPicPr>
          <p:nvPr/>
        </p:nvPicPr>
        <p:blipFill>
          <a:blip r:embed="rId10" cstate="print">
            <a:extLst>
              <a:ext uri="{28A0092B-C50C-407E-A947-70E740481C1C}">
                <a14:useLocalDpi xmlns="" xmlns:a14="http://schemas.microsoft.com/office/drawing/2010/main" val="0"/>
              </a:ext>
            </a:extLst>
          </a:blip>
          <a:srcRect b="52946"/>
          <a:stretch>
            <a:fillRect/>
          </a:stretch>
        </p:blipFill>
        <p:spPr bwMode="auto">
          <a:xfrm>
            <a:off x="5130503" y="4722403"/>
            <a:ext cx="2105576" cy="1584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 name="그림 57"/>
          <p:cNvPicPr preferRelativeResize="0">
            <a:picLocks/>
          </p:cNvPicPr>
          <p:nvPr/>
        </p:nvPicPr>
        <p:blipFill>
          <a:blip r:embed="rId10" cstate="print">
            <a:extLst>
              <a:ext uri="{28A0092B-C50C-407E-A947-70E740481C1C}">
                <a14:useLocalDpi xmlns="" xmlns:a14="http://schemas.microsoft.com/office/drawing/2010/main" val="0"/>
              </a:ext>
            </a:extLst>
          </a:blip>
          <a:srcRect t="47624"/>
          <a:stretch>
            <a:fillRect/>
          </a:stretch>
        </p:blipFill>
        <p:spPr bwMode="auto">
          <a:xfrm>
            <a:off x="5135276" y="2852328"/>
            <a:ext cx="2105576" cy="15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 name="그림 58"/>
          <p:cNvPicPr preferRelativeResize="0">
            <a:picLocks/>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252398" y="4722403"/>
            <a:ext cx="2105025"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 name="Text Box 22"/>
          <p:cNvSpPr txBox="1">
            <a:spLocks noChangeArrowheads="1"/>
          </p:cNvSpPr>
          <p:nvPr/>
        </p:nvSpPr>
        <p:spPr bwMode="auto">
          <a:xfrm>
            <a:off x="4819321" y="6246401"/>
            <a:ext cx="2732087"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smtClean="0">
                <a:solidFill>
                  <a:srgbClr val="000000"/>
                </a:solidFill>
                <a:latin typeface="+mn-lt"/>
                <a:ea typeface="HY헤드라인M" pitchFamily="18" charset="-127"/>
                <a:cs typeface="Arial" charset="0"/>
              </a:rPr>
              <a:t>MCE C483, Singapore</a:t>
            </a:r>
            <a:endParaRPr lang="en-US" altLang="ko-KR" sz="1400" b="1" dirty="0">
              <a:solidFill>
                <a:srgbClr val="000000"/>
              </a:solidFill>
              <a:latin typeface="+mn-lt"/>
              <a:ea typeface="HY헤드라인M" pitchFamily="18" charset="-127"/>
              <a:cs typeface="Arial" charset="0"/>
            </a:endParaRPr>
          </a:p>
        </p:txBody>
      </p:sp>
      <p:pic>
        <p:nvPicPr>
          <p:cNvPr id="61" name="그림 60" descr="연육교1.jpg"/>
          <p:cNvPicPr preferRelativeResize="0">
            <a:picLocks/>
          </p:cNvPicPr>
          <p:nvPr/>
        </p:nvPicPr>
        <p:blipFill>
          <a:blip r:embed="rId12" cstate="print"/>
          <a:stretch>
            <a:fillRect/>
          </a:stretch>
        </p:blipFill>
        <p:spPr>
          <a:xfrm>
            <a:off x="5132740" y="990191"/>
            <a:ext cx="2106000" cy="1584000"/>
          </a:xfrm>
          <a:prstGeom prst="rect">
            <a:avLst/>
          </a:prstGeom>
        </p:spPr>
      </p:pic>
      <p:sp>
        <p:nvSpPr>
          <p:cNvPr id="62" name="Text Box 22"/>
          <p:cNvSpPr txBox="1">
            <a:spLocks noChangeArrowheads="1"/>
          </p:cNvSpPr>
          <p:nvPr/>
        </p:nvSpPr>
        <p:spPr bwMode="auto">
          <a:xfrm>
            <a:off x="68734" y="2510061"/>
            <a:ext cx="2482851"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smtClean="0">
                <a:solidFill>
                  <a:srgbClr val="000000"/>
                </a:solidFill>
                <a:latin typeface="+mn-lt"/>
                <a:ea typeface="HY헤드라인M" pitchFamily="18" charset="-127"/>
                <a:cs typeface="Arial" charset="0"/>
              </a:rPr>
              <a:t>Mersey Gateway </a:t>
            </a:r>
            <a:r>
              <a:rPr lang="en-US" altLang="ko-KR" sz="1400" b="1" dirty="0">
                <a:solidFill>
                  <a:srgbClr val="000000"/>
                </a:solidFill>
                <a:latin typeface="+mn-lt"/>
                <a:ea typeface="HY헤드라인M" pitchFamily="18" charset="-127"/>
                <a:cs typeface="Arial" charset="0"/>
              </a:rPr>
              <a:t>Bridge</a:t>
            </a:r>
          </a:p>
        </p:txBody>
      </p:sp>
      <p:pic>
        <p:nvPicPr>
          <p:cNvPr id="63" name="Picture 2" descr="D:\업무\Standard PT\PJT 사진\MerseyGateway.png"/>
          <p:cNvPicPr>
            <a:picLocks noChangeArrowheads="1"/>
          </p:cNvPicPr>
          <p:nvPr/>
        </p:nvPicPr>
        <p:blipFill>
          <a:blip r:embed="rId13" cstate="print"/>
          <a:srcRect/>
          <a:stretch>
            <a:fillRect/>
          </a:stretch>
        </p:blipFill>
        <p:spPr bwMode="auto">
          <a:xfrm>
            <a:off x="281361" y="1000572"/>
            <a:ext cx="2106000" cy="1584000"/>
          </a:xfrm>
          <a:prstGeom prst="rect">
            <a:avLst/>
          </a:prstGeom>
          <a:noFill/>
        </p:spPr>
      </p:pic>
      <p:sp>
        <p:nvSpPr>
          <p:cNvPr id="64" name="모서리가 둥근 직사각형 63"/>
          <p:cNvSpPr/>
          <p:nvPr/>
        </p:nvSpPr>
        <p:spPr>
          <a:xfrm>
            <a:off x="1399087" y="1109774"/>
            <a:ext cx="900000" cy="252000"/>
          </a:xfrm>
          <a:prstGeom prst="roundRect">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1" hangingPunct="1">
              <a:defRPr kumimoji="1" kern="1200">
                <a:solidFill>
                  <a:schemeClr val="lt1"/>
                </a:solidFill>
                <a:latin typeface="+mn-lt"/>
                <a:ea typeface="+mn-ea"/>
                <a:cs typeface="+mn-cs"/>
              </a:defRPr>
            </a:lvl6pPr>
            <a:lvl7pPr marL="2743200" algn="l" defTabSz="914400" rtl="0" eaLnBrk="1" latinLnBrk="1" hangingPunct="1">
              <a:defRPr kumimoji="1" kern="1200">
                <a:solidFill>
                  <a:schemeClr val="lt1"/>
                </a:solidFill>
                <a:latin typeface="+mn-lt"/>
                <a:ea typeface="+mn-ea"/>
                <a:cs typeface="+mn-cs"/>
              </a:defRPr>
            </a:lvl7pPr>
            <a:lvl8pPr marL="3200400" algn="l" defTabSz="914400" rtl="0" eaLnBrk="1" latinLnBrk="1" hangingPunct="1">
              <a:defRPr kumimoji="1" kern="1200">
                <a:solidFill>
                  <a:schemeClr val="lt1"/>
                </a:solidFill>
                <a:latin typeface="+mn-lt"/>
                <a:ea typeface="+mn-ea"/>
                <a:cs typeface="+mn-cs"/>
              </a:defRPr>
            </a:lvl8pPr>
            <a:lvl9pPr marL="3657600" algn="l" defTabSz="914400" rtl="0" eaLnBrk="1" latinLnBrk="1" hangingPunct="1">
              <a:defRPr kumimoji="1" kern="1200">
                <a:solidFill>
                  <a:schemeClr val="lt1"/>
                </a:solidFill>
                <a:latin typeface="+mn-lt"/>
                <a:ea typeface="+mn-ea"/>
                <a:cs typeface="+mn-cs"/>
              </a:defRPr>
            </a:lvl9pPr>
          </a:lstStyle>
          <a:p>
            <a:pPr algn="ctr"/>
            <a:r>
              <a:rPr lang="en-US" altLang="ko-KR" sz="1200" dirty="0" smtClean="0">
                <a:solidFill>
                  <a:schemeClr val="tx1"/>
                </a:solidFill>
              </a:rPr>
              <a:t>On-going</a:t>
            </a:r>
            <a:endParaRPr lang="ko-KR" altLang="en-US" sz="1200" dirty="0">
              <a:solidFill>
                <a:schemeClr val="tx1"/>
              </a:solidFill>
            </a:endParaRPr>
          </a:p>
        </p:txBody>
      </p:sp>
      <p:sp>
        <p:nvSpPr>
          <p:cNvPr id="65" name="모서리가 둥근 직사각형 64"/>
          <p:cNvSpPr/>
          <p:nvPr/>
        </p:nvSpPr>
        <p:spPr>
          <a:xfrm>
            <a:off x="1368532" y="4811950"/>
            <a:ext cx="900000" cy="252000"/>
          </a:xfrm>
          <a:prstGeom prst="roundRect">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1" hangingPunct="1">
              <a:defRPr kumimoji="1" kern="1200">
                <a:solidFill>
                  <a:schemeClr val="lt1"/>
                </a:solidFill>
                <a:latin typeface="+mn-lt"/>
                <a:ea typeface="+mn-ea"/>
                <a:cs typeface="+mn-cs"/>
              </a:defRPr>
            </a:lvl6pPr>
            <a:lvl7pPr marL="2743200" algn="l" defTabSz="914400" rtl="0" eaLnBrk="1" latinLnBrk="1" hangingPunct="1">
              <a:defRPr kumimoji="1" kern="1200">
                <a:solidFill>
                  <a:schemeClr val="lt1"/>
                </a:solidFill>
                <a:latin typeface="+mn-lt"/>
                <a:ea typeface="+mn-ea"/>
                <a:cs typeface="+mn-cs"/>
              </a:defRPr>
            </a:lvl7pPr>
            <a:lvl8pPr marL="3200400" algn="l" defTabSz="914400" rtl="0" eaLnBrk="1" latinLnBrk="1" hangingPunct="1">
              <a:defRPr kumimoji="1" kern="1200">
                <a:solidFill>
                  <a:schemeClr val="lt1"/>
                </a:solidFill>
                <a:latin typeface="+mn-lt"/>
                <a:ea typeface="+mn-ea"/>
                <a:cs typeface="+mn-cs"/>
              </a:defRPr>
            </a:lvl8pPr>
            <a:lvl9pPr marL="3657600" algn="l" defTabSz="914400" rtl="0" eaLnBrk="1" latinLnBrk="1" hangingPunct="1">
              <a:defRPr kumimoji="1" kern="1200">
                <a:solidFill>
                  <a:schemeClr val="lt1"/>
                </a:solidFill>
                <a:latin typeface="+mn-lt"/>
                <a:ea typeface="+mn-ea"/>
                <a:cs typeface="+mn-cs"/>
              </a:defRPr>
            </a:lvl9pPr>
          </a:lstStyle>
          <a:p>
            <a:pPr algn="ctr"/>
            <a:r>
              <a:rPr lang="en-US" altLang="ko-KR" sz="1200" dirty="0" smtClean="0">
                <a:solidFill>
                  <a:schemeClr val="tx1"/>
                </a:solidFill>
              </a:rPr>
              <a:t>On-going</a:t>
            </a:r>
            <a:endParaRPr lang="ko-KR" altLang="en-US" sz="1200" dirty="0">
              <a:solidFill>
                <a:schemeClr val="tx1"/>
              </a:solidFill>
            </a:endParaRPr>
          </a:p>
        </p:txBody>
      </p:sp>
      <p:sp>
        <p:nvSpPr>
          <p:cNvPr id="66" name="모서리가 둥근 직사각형 65"/>
          <p:cNvSpPr/>
          <p:nvPr/>
        </p:nvSpPr>
        <p:spPr>
          <a:xfrm>
            <a:off x="1368532" y="2967262"/>
            <a:ext cx="900000" cy="252000"/>
          </a:xfrm>
          <a:prstGeom prst="roundRect">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1" hangingPunct="1">
              <a:defRPr kumimoji="1" kern="1200">
                <a:solidFill>
                  <a:schemeClr val="lt1"/>
                </a:solidFill>
                <a:latin typeface="+mn-lt"/>
                <a:ea typeface="+mn-ea"/>
                <a:cs typeface="+mn-cs"/>
              </a:defRPr>
            </a:lvl6pPr>
            <a:lvl7pPr marL="2743200" algn="l" defTabSz="914400" rtl="0" eaLnBrk="1" latinLnBrk="1" hangingPunct="1">
              <a:defRPr kumimoji="1" kern="1200">
                <a:solidFill>
                  <a:schemeClr val="lt1"/>
                </a:solidFill>
                <a:latin typeface="+mn-lt"/>
                <a:ea typeface="+mn-ea"/>
                <a:cs typeface="+mn-cs"/>
              </a:defRPr>
            </a:lvl7pPr>
            <a:lvl8pPr marL="3200400" algn="l" defTabSz="914400" rtl="0" eaLnBrk="1" latinLnBrk="1" hangingPunct="1">
              <a:defRPr kumimoji="1" kern="1200">
                <a:solidFill>
                  <a:schemeClr val="lt1"/>
                </a:solidFill>
                <a:latin typeface="+mn-lt"/>
                <a:ea typeface="+mn-ea"/>
                <a:cs typeface="+mn-cs"/>
              </a:defRPr>
            </a:lvl8pPr>
            <a:lvl9pPr marL="3657600" algn="l" defTabSz="914400" rtl="0" eaLnBrk="1" latinLnBrk="1" hangingPunct="1">
              <a:defRPr kumimoji="1" kern="1200">
                <a:solidFill>
                  <a:schemeClr val="lt1"/>
                </a:solidFill>
                <a:latin typeface="+mn-lt"/>
                <a:ea typeface="+mn-ea"/>
                <a:cs typeface="+mn-cs"/>
              </a:defRPr>
            </a:lvl9pPr>
          </a:lstStyle>
          <a:p>
            <a:pPr algn="ctr"/>
            <a:r>
              <a:rPr lang="en-US" altLang="ko-KR" sz="1200" dirty="0" smtClean="0">
                <a:solidFill>
                  <a:schemeClr val="tx1"/>
                </a:solidFill>
              </a:rPr>
              <a:t>On-going</a:t>
            </a:r>
            <a:endParaRPr lang="ko-KR" altLang="en-US" sz="1200" dirty="0">
              <a:solidFill>
                <a:schemeClr val="tx1"/>
              </a:solidFill>
            </a:endParaRPr>
          </a:p>
        </p:txBody>
      </p:sp>
      <p:sp>
        <p:nvSpPr>
          <p:cNvPr id="30" name="TextBox 29"/>
          <p:cNvSpPr txBox="1"/>
          <p:nvPr/>
        </p:nvSpPr>
        <p:spPr>
          <a:xfrm>
            <a:off x="416496" y="260648"/>
            <a:ext cx="9489504" cy="584775"/>
          </a:xfrm>
          <a:prstGeom prst="rect">
            <a:avLst/>
          </a:prstGeom>
          <a:noFill/>
        </p:spPr>
        <p:txBody>
          <a:bodyPr wrap="square">
            <a:spAutoFit/>
            <a:scene3d>
              <a:camera prst="orthographicFront"/>
              <a:lightRig rig="threePt" dir="t"/>
            </a:scene3d>
            <a:sp3d>
              <a:bevelT w="1270" h="1270"/>
            </a:sp3d>
          </a:bodyPr>
          <a:lstStyle/>
          <a:p>
            <a:pPr>
              <a:defRPr/>
            </a:pPr>
            <a:r>
              <a:rPr kumimoji="0" lang="en-US" altLang="ko-KR" sz="3200" b="1" dirty="0" smtClean="0">
                <a:solidFill>
                  <a:srgbClr val="1A4C9D"/>
                </a:solidFill>
                <a:latin typeface="Arial" pitchFamily="34" charset="0"/>
                <a:cs typeface="Arial" pitchFamily="34" charset="0"/>
              </a:rPr>
              <a:t>Project Competency – Bridge &amp; Road</a:t>
            </a:r>
            <a:endParaRPr lang="en-US" altLang="ko-KR" sz="3200" b="1" dirty="0">
              <a:solidFill>
                <a:srgbClr val="FF0000"/>
              </a:solidFill>
              <a:latin typeface="Arial" pitchFamily="34" charset="0"/>
              <a:cs typeface="Arial" pitchFamily="34" charset="0"/>
            </a:endParaRPr>
          </a:p>
        </p:txBody>
      </p:sp>
    </p:spTree>
    <p:extLst>
      <p:ext uri="{BB962C8B-B14F-4D97-AF65-F5344CB8AC3E}">
        <p14:creationId xmlns="" xmlns:p14="http://schemas.microsoft.com/office/powerpoint/2010/main" val="64355384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2"/>
          <p:cNvSpPr txBox="1">
            <a:spLocks noChangeArrowheads="1"/>
          </p:cNvSpPr>
          <p:nvPr/>
        </p:nvSpPr>
        <p:spPr bwMode="auto">
          <a:xfrm>
            <a:off x="2363788" y="2585407"/>
            <a:ext cx="2732088"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kumimoji="1" sz="1400">
                <a:solidFill>
                  <a:schemeClr val="tx1"/>
                </a:solidFill>
                <a:latin typeface="Arial" charset="0"/>
                <a:ea typeface="돋움" pitchFamily="50" charset="-127"/>
              </a:defRPr>
            </a:lvl1pPr>
            <a:lvl2pPr marL="742950" indent="-285750" eaLnBrk="0" hangingPunct="0">
              <a:defRPr kumimoji="1" sz="1400">
                <a:solidFill>
                  <a:schemeClr val="tx1"/>
                </a:solidFill>
                <a:latin typeface="Arial" charset="0"/>
                <a:ea typeface="돋움" pitchFamily="50" charset="-127"/>
              </a:defRPr>
            </a:lvl2pPr>
            <a:lvl3pPr marL="1143000" indent="-228600" eaLnBrk="0" hangingPunct="0">
              <a:defRPr kumimoji="1" sz="1400">
                <a:solidFill>
                  <a:schemeClr val="tx1"/>
                </a:solidFill>
                <a:latin typeface="Arial" charset="0"/>
                <a:ea typeface="돋움" pitchFamily="50" charset="-127"/>
              </a:defRPr>
            </a:lvl3pPr>
            <a:lvl4pPr marL="1600200" indent="-228600" eaLnBrk="0" hangingPunct="0">
              <a:defRPr kumimoji="1" sz="1400">
                <a:solidFill>
                  <a:schemeClr val="tx1"/>
                </a:solidFill>
                <a:latin typeface="Arial" charset="0"/>
                <a:ea typeface="돋움" pitchFamily="50" charset="-127"/>
              </a:defRPr>
            </a:lvl4pPr>
            <a:lvl5pPr marL="2057400" indent="-228600" eaLnBrk="0" hangingPunct="0">
              <a:defRPr kumimoji="1" sz="1400">
                <a:solidFill>
                  <a:schemeClr val="tx1"/>
                </a:solidFill>
                <a:latin typeface="Arial" charset="0"/>
                <a:ea typeface="돋움" pitchFamily="50" charset="-127"/>
              </a:defRPr>
            </a:lvl5pPr>
            <a:lvl6pPr marL="2514600" indent="-228600" eaLnBrk="0" fontAlgn="base" hangingPunct="0">
              <a:spcBef>
                <a:spcPct val="0"/>
              </a:spcBef>
              <a:spcAft>
                <a:spcPct val="0"/>
              </a:spcAft>
              <a:defRPr kumimoji="1" sz="1400">
                <a:solidFill>
                  <a:schemeClr val="tx1"/>
                </a:solidFill>
                <a:latin typeface="Arial" charset="0"/>
                <a:ea typeface="돋움" pitchFamily="50" charset="-127"/>
              </a:defRPr>
            </a:lvl6pPr>
            <a:lvl7pPr marL="2971800" indent="-228600" eaLnBrk="0" fontAlgn="base" hangingPunct="0">
              <a:spcBef>
                <a:spcPct val="0"/>
              </a:spcBef>
              <a:spcAft>
                <a:spcPct val="0"/>
              </a:spcAft>
              <a:defRPr kumimoji="1" sz="1400">
                <a:solidFill>
                  <a:schemeClr val="tx1"/>
                </a:solidFill>
                <a:latin typeface="Arial" charset="0"/>
                <a:ea typeface="돋움" pitchFamily="50" charset="-127"/>
              </a:defRPr>
            </a:lvl7pPr>
            <a:lvl8pPr marL="3429000" indent="-228600" eaLnBrk="0" fontAlgn="base" hangingPunct="0">
              <a:spcBef>
                <a:spcPct val="0"/>
              </a:spcBef>
              <a:spcAft>
                <a:spcPct val="0"/>
              </a:spcAft>
              <a:defRPr kumimoji="1" sz="1400">
                <a:solidFill>
                  <a:schemeClr val="tx1"/>
                </a:solidFill>
                <a:latin typeface="Arial" charset="0"/>
                <a:ea typeface="돋움" pitchFamily="50" charset="-127"/>
              </a:defRPr>
            </a:lvl8pPr>
            <a:lvl9pPr marL="3886200" indent="-228600" eaLnBrk="0" fontAlgn="base" hangingPunct="0">
              <a:spcBef>
                <a:spcPct val="0"/>
              </a:spcBef>
              <a:spcAft>
                <a:spcPct val="0"/>
              </a:spcAft>
              <a:defRPr kumimoji="1" sz="1400">
                <a:solidFill>
                  <a:schemeClr val="tx1"/>
                </a:solidFill>
                <a:latin typeface="Arial" charset="0"/>
                <a:ea typeface="돋움" pitchFamily="50" charset="-127"/>
              </a:defRPr>
            </a:lvl9pPr>
          </a:lstStyle>
          <a:p>
            <a:pPr algn="ctr" eaLnBrk="1" hangingPunct="1">
              <a:lnSpc>
                <a:spcPct val="150000"/>
              </a:lnSpc>
              <a:buSzPct val="90000"/>
            </a:pPr>
            <a:r>
              <a:rPr lang="en-US" altLang="ko-KR" b="1" dirty="0" smtClean="0">
                <a:solidFill>
                  <a:srgbClr val="000000"/>
                </a:solidFill>
                <a:ea typeface="HY헤드라인M" pitchFamily="18" charset="-127"/>
                <a:cs typeface="Arial" charset="0"/>
              </a:rPr>
              <a:t>Riyadh Metro, KSA</a:t>
            </a:r>
            <a:endParaRPr lang="en-US" altLang="ko-KR" b="1" dirty="0">
              <a:solidFill>
                <a:srgbClr val="000000"/>
              </a:solidFill>
              <a:ea typeface="HY헤드라인M" pitchFamily="18" charset="-127"/>
              <a:cs typeface="Arial" charset="0"/>
            </a:endParaRPr>
          </a:p>
        </p:txBody>
      </p:sp>
      <p:sp>
        <p:nvSpPr>
          <p:cNvPr id="22531" name="Text Box 22"/>
          <p:cNvSpPr txBox="1">
            <a:spLocks noChangeArrowheads="1"/>
          </p:cNvSpPr>
          <p:nvPr/>
        </p:nvSpPr>
        <p:spPr bwMode="auto">
          <a:xfrm>
            <a:off x="3937087" y="5030302"/>
            <a:ext cx="857256"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kumimoji="1" sz="1400">
                <a:solidFill>
                  <a:schemeClr val="tx1"/>
                </a:solidFill>
                <a:latin typeface="Arial" charset="0"/>
                <a:ea typeface="돋움" pitchFamily="50" charset="-127"/>
              </a:defRPr>
            </a:lvl1pPr>
            <a:lvl2pPr marL="742950" indent="-285750" eaLnBrk="0" hangingPunct="0">
              <a:defRPr kumimoji="1" sz="1400">
                <a:solidFill>
                  <a:schemeClr val="tx1"/>
                </a:solidFill>
                <a:latin typeface="Arial" charset="0"/>
                <a:ea typeface="돋움" pitchFamily="50" charset="-127"/>
              </a:defRPr>
            </a:lvl2pPr>
            <a:lvl3pPr marL="1143000" indent="-228600" eaLnBrk="0" hangingPunct="0">
              <a:defRPr kumimoji="1" sz="1400">
                <a:solidFill>
                  <a:schemeClr val="tx1"/>
                </a:solidFill>
                <a:latin typeface="Arial" charset="0"/>
                <a:ea typeface="돋움" pitchFamily="50" charset="-127"/>
              </a:defRPr>
            </a:lvl3pPr>
            <a:lvl4pPr marL="1600200" indent="-228600" eaLnBrk="0" hangingPunct="0">
              <a:defRPr kumimoji="1" sz="1400">
                <a:solidFill>
                  <a:schemeClr val="tx1"/>
                </a:solidFill>
                <a:latin typeface="Arial" charset="0"/>
                <a:ea typeface="돋움" pitchFamily="50" charset="-127"/>
              </a:defRPr>
            </a:lvl4pPr>
            <a:lvl5pPr marL="2057400" indent="-228600" eaLnBrk="0" hangingPunct="0">
              <a:defRPr kumimoji="1" sz="1400">
                <a:solidFill>
                  <a:schemeClr val="tx1"/>
                </a:solidFill>
                <a:latin typeface="Arial" charset="0"/>
                <a:ea typeface="돋움" pitchFamily="50" charset="-127"/>
              </a:defRPr>
            </a:lvl5pPr>
            <a:lvl6pPr marL="2514600" indent="-228600" eaLnBrk="0" fontAlgn="base" hangingPunct="0">
              <a:spcBef>
                <a:spcPct val="0"/>
              </a:spcBef>
              <a:spcAft>
                <a:spcPct val="0"/>
              </a:spcAft>
              <a:defRPr kumimoji="1" sz="1400">
                <a:solidFill>
                  <a:schemeClr val="tx1"/>
                </a:solidFill>
                <a:latin typeface="Arial" charset="0"/>
                <a:ea typeface="돋움" pitchFamily="50" charset="-127"/>
              </a:defRPr>
            </a:lvl6pPr>
            <a:lvl7pPr marL="2971800" indent="-228600" eaLnBrk="0" fontAlgn="base" hangingPunct="0">
              <a:spcBef>
                <a:spcPct val="0"/>
              </a:spcBef>
              <a:spcAft>
                <a:spcPct val="0"/>
              </a:spcAft>
              <a:defRPr kumimoji="1" sz="1400">
                <a:solidFill>
                  <a:schemeClr val="tx1"/>
                </a:solidFill>
                <a:latin typeface="Arial" charset="0"/>
                <a:ea typeface="돋움" pitchFamily="50" charset="-127"/>
              </a:defRPr>
            </a:lvl7pPr>
            <a:lvl8pPr marL="3429000" indent="-228600" eaLnBrk="0" fontAlgn="base" hangingPunct="0">
              <a:spcBef>
                <a:spcPct val="0"/>
              </a:spcBef>
              <a:spcAft>
                <a:spcPct val="0"/>
              </a:spcAft>
              <a:defRPr kumimoji="1" sz="1400">
                <a:solidFill>
                  <a:schemeClr val="tx1"/>
                </a:solidFill>
                <a:latin typeface="Arial" charset="0"/>
                <a:ea typeface="돋움" pitchFamily="50" charset="-127"/>
              </a:defRPr>
            </a:lvl8pPr>
            <a:lvl9pPr marL="3886200" indent="-228600" eaLnBrk="0" fontAlgn="base" hangingPunct="0">
              <a:spcBef>
                <a:spcPct val="0"/>
              </a:spcBef>
              <a:spcAft>
                <a:spcPct val="0"/>
              </a:spcAft>
              <a:defRPr kumimoji="1" sz="1400">
                <a:solidFill>
                  <a:schemeClr val="tx1"/>
                </a:solidFill>
                <a:latin typeface="Arial" charset="0"/>
                <a:ea typeface="돋움" pitchFamily="50" charset="-127"/>
              </a:defRPr>
            </a:lvl9pPr>
          </a:lstStyle>
          <a:p>
            <a:pPr algn="ctr" eaLnBrk="1" hangingPunct="1">
              <a:buSzPct val="90000"/>
            </a:pPr>
            <a:r>
              <a:rPr lang="en-US" altLang="ko-KR" b="1" dirty="0" err="1">
                <a:solidFill>
                  <a:srgbClr val="000000"/>
                </a:solidFill>
                <a:ea typeface="HY헤드라인M" pitchFamily="18" charset="-127"/>
                <a:cs typeface="Arial" charset="0"/>
              </a:rPr>
              <a:t>Daejeon</a:t>
            </a:r>
            <a:r>
              <a:rPr lang="en-US" altLang="ko-KR" b="1" dirty="0">
                <a:solidFill>
                  <a:srgbClr val="000000"/>
                </a:solidFill>
                <a:ea typeface="HY헤드라인M" pitchFamily="18" charset="-127"/>
                <a:cs typeface="Arial" charset="0"/>
              </a:rPr>
              <a:t> Metro 103</a:t>
            </a:r>
          </a:p>
        </p:txBody>
      </p:sp>
      <p:sp>
        <p:nvSpPr>
          <p:cNvPr id="22532" name="Text Box 22"/>
          <p:cNvSpPr txBox="1">
            <a:spLocks noChangeArrowheads="1"/>
          </p:cNvSpPr>
          <p:nvPr/>
        </p:nvSpPr>
        <p:spPr bwMode="auto">
          <a:xfrm>
            <a:off x="4777172" y="2585407"/>
            <a:ext cx="2730501"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kumimoji="1" sz="1400">
                <a:solidFill>
                  <a:schemeClr val="tx1"/>
                </a:solidFill>
                <a:latin typeface="Arial" charset="0"/>
                <a:ea typeface="돋움" pitchFamily="50" charset="-127"/>
              </a:defRPr>
            </a:lvl1pPr>
            <a:lvl2pPr marL="742950" indent="-285750" eaLnBrk="0" hangingPunct="0">
              <a:defRPr kumimoji="1" sz="1400">
                <a:solidFill>
                  <a:schemeClr val="tx1"/>
                </a:solidFill>
                <a:latin typeface="Arial" charset="0"/>
                <a:ea typeface="돋움" pitchFamily="50" charset="-127"/>
              </a:defRPr>
            </a:lvl2pPr>
            <a:lvl3pPr marL="1143000" indent="-228600" eaLnBrk="0" hangingPunct="0">
              <a:defRPr kumimoji="1" sz="1400">
                <a:solidFill>
                  <a:schemeClr val="tx1"/>
                </a:solidFill>
                <a:latin typeface="Arial" charset="0"/>
                <a:ea typeface="돋움" pitchFamily="50" charset="-127"/>
              </a:defRPr>
            </a:lvl3pPr>
            <a:lvl4pPr marL="1600200" indent="-228600" eaLnBrk="0" hangingPunct="0">
              <a:defRPr kumimoji="1" sz="1400">
                <a:solidFill>
                  <a:schemeClr val="tx1"/>
                </a:solidFill>
                <a:latin typeface="Arial" charset="0"/>
                <a:ea typeface="돋움" pitchFamily="50" charset="-127"/>
              </a:defRPr>
            </a:lvl4pPr>
            <a:lvl5pPr marL="2057400" indent="-228600" eaLnBrk="0" hangingPunct="0">
              <a:defRPr kumimoji="1" sz="1400">
                <a:solidFill>
                  <a:schemeClr val="tx1"/>
                </a:solidFill>
                <a:latin typeface="Arial" charset="0"/>
                <a:ea typeface="돋움" pitchFamily="50" charset="-127"/>
              </a:defRPr>
            </a:lvl5pPr>
            <a:lvl6pPr marL="2514600" indent="-228600" eaLnBrk="0" fontAlgn="base" hangingPunct="0">
              <a:spcBef>
                <a:spcPct val="0"/>
              </a:spcBef>
              <a:spcAft>
                <a:spcPct val="0"/>
              </a:spcAft>
              <a:defRPr kumimoji="1" sz="1400">
                <a:solidFill>
                  <a:schemeClr val="tx1"/>
                </a:solidFill>
                <a:latin typeface="Arial" charset="0"/>
                <a:ea typeface="돋움" pitchFamily="50" charset="-127"/>
              </a:defRPr>
            </a:lvl6pPr>
            <a:lvl7pPr marL="2971800" indent="-228600" eaLnBrk="0" fontAlgn="base" hangingPunct="0">
              <a:spcBef>
                <a:spcPct val="0"/>
              </a:spcBef>
              <a:spcAft>
                <a:spcPct val="0"/>
              </a:spcAft>
              <a:defRPr kumimoji="1" sz="1400">
                <a:solidFill>
                  <a:schemeClr val="tx1"/>
                </a:solidFill>
                <a:latin typeface="Arial" charset="0"/>
                <a:ea typeface="돋움" pitchFamily="50" charset="-127"/>
              </a:defRPr>
            </a:lvl7pPr>
            <a:lvl8pPr marL="3429000" indent="-228600" eaLnBrk="0" fontAlgn="base" hangingPunct="0">
              <a:spcBef>
                <a:spcPct val="0"/>
              </a:spcBef>
              <a:spcAft>
                <a:spcPct val="0"/>
              </a:spcAft>
              <a:defRPr kumimoji="1" sz="1400">
                <a:solidFill>
                  <a:schemeClr val="tx1"/>
                </a:solidFill>
                <a:latin typeface="Arial" charset="0"/>
                <a:ea typeface="돋움" pitchFamily="50" charset="-127"/>
              </a:defRPr>
            </a:lvl8pPr>
            <a:lvl9pPr marL="3886200" indent="-228600" eaLnBrk="0" fontAlgn="base" hangingPunct="0">
              <a:spcBef>
                <a:spcPct val="0"/>
              </a:spcBef>
              <a:spcAft>
                <a:spcPct val="0"/>
              </a:spcAft>
              <a:defRPr kumimoji="1" sz="1400">
                <a:solidFill>
                  <a:schemeClr val="tx1"/>
                </a:solidFill>
                <a:latin typeface="Arial" charset="0"/>
                <a:ea typeface="돋움" pitchFamily="50" charset="-127"/>
              </a:defRPr>
            </a:lvl9pPr>
          </a:lstStyle>
          <a:p>
            <a:pPr algn="ctr" eaLnBrk="1" hangingPunct="1">
              <a:lnSpc>
                <a:spcPct val="150000"/>
              </a:lnSpc>
              <a:buSzPct val="90000"/>
            </a:pPr>
            <a:r>
              <a:rPr lang="en-US" altLang="ko-KR" b="1" dirty="0" smtClean="0">
                <a:solidFill>
                  <a:srgbClr val="000000"/>
                </a:solidFill>
                <a:ea typeface="HY헤드라인M" pitchFamily="18" charset="-127"/>
                <a:cs typeface="Arial" charset="0"/>
              </a:rPr>
              <a:t>Doha Metro, Qatar</a:t>
            </a:r>
            <a:endParaRPr lang="en-US" altLang="ko-KR" b="1" dirty="0">
              <a:solidFill>
                <a:srgbClr val="000000"/>
              </a:solidFill>
              <a:ea typeface="HY헤드라인M" pitchFamily="18" charset="-127"/>
              <a:cs typeface="Arial" charset="0"/>
            </a:endParaRPr>
          </a:p>
        </p:txBody>
      </p:sp>
      <p:sp>
        <p:nvSpPr>
          <p:cNvPr id="22533" name="Text Box 22"/>
          <p:cNvSpPr txBox="1">
            <a:spLocks noChangeArrowheads="1"/>
          </p:cNvSpPr>
          <p:nvPr/>
        </p:nvSpPr>
        <p:spPr bwMode="auto">
          <a:xfrm>
            <a:off x="-52387" y="6260450"/>
            <a:ext cx="2730501"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kumimoji="1" sz="1400">
                <a:solidFill>
                  <a:schemeClr val="tx1"/>
                </a:solidFill>
                <a:latin typeface="Arial" charset="0"/>
                <a:ea typeface="돋움" pitchFamily="50" charset="-127"/>
              </a:defRPr>
            </a:lvl1pPr>
            <a:lvl2pPr marL="742950" indent="-285750" eaLnBrk="0" hangingPunct="0">
              <a:defRPr kumimoji="1" sz="1400">
                <a:solidFill>
                  <a:schemeClr val="tx1"/>
                </a:solidFill>
                <a:latin typeface="Arial" charset="0"/>
                <a:ea typeface="돋움" pitchFamily="50" charset="-127"/>
              </a:defRPr>
            </a:lvl2pPr>
            <a:lvl3pPr marL="1143000" indent="-228600" eaLnBrk="0" hangingPunct="0">
              <a:defRPr kumimoji="1" sz="1400">
                <a:solidFill>
                  <a:schemeClr val="tx1"/>
                </a:solidFill>
                <a:latin typeface="Arial" charset="0"/>
                <a:ea typeface="돋움" pitchFamily="50" charset="-127"/>
              </a:defRPr>
            </a:lvl3pPr>
            <a:lvl4pPr marL="1600200" indent="-228600" eaLnBrk="0" hangingPunct="0">
              <a:defRPr kumimoji="1" sz="1400">
                <a:solidFill>
                  <a:schemeClr val="tx1"/>
                </a:solidFill>
                <a:latin typeface="Arial" charset="0"/>
                <a:ea typeface="돋움" pitchFamily="50" charset="-127"/>
              </a:defRPr>
            </a:lvl4pPr>
            <a:lvl5pPr marL="2057400" indent="-228600" eaLnBrk="0" hangingPunct="0">
              <a:defRPr kumimoji="1" sz="1400">
                <a:solidFill>
                  <a:schemeClr val="tx1"/>
                </a:solidFill>
                <a:latin typeface="Arial" charset="0"/>
                <a:ea typeface="돋움" pitchFamily="50" charset="-127"/>
              </a:defRPr>
            </a:lvl5pPr>
            <a:lvl6pPr marL="2514600" indent="-228600" eaLnBrk="0" fontAlgn="base" hangingPunct="0">
              <a:spcBef>
                <a:spcPct val="0"/>
              </a:spcBef>
              <a:spcAft>
                <a:spcPct val="0"/>
              </a:spcAft>
              <a:defRPr kumimoji="1" sz="1400">
                <a:solidFill>
                  <a:schemeClr val="tx1"/>
                </a:solidFill>
                <a:latin typeface="Arial" charset="0"/>
                <a:ea typeface="돋움" pitchFamily="50" charset="-127"/>
              </a:defRPr>
            </a:lvl6pPr>
            <a:lvl7pPr marL="2971800" indent="-228600" eaLnBrk="0" fontAlgn="base" hangingPunct="0">
              <a:spcBef>
                <a:spcPct val="0"/>
              </a:spcBef>
              <a:spcAft>
                <a:spcPct val="0"/>
              </a:spcAft>
              <a:defRPr kumimoji="1" sz="1400">
                <a:solidFill>
                  <a:schemeClr val="tx1"/>
                </a:solidFill>
                <a:latin typeface="Arial" charset="0"/>
                <a:ea typeface="돋움" pitchFamily="50" charset="-127"/>
              </a:defRPr>
            </a:lvl7pPr>
            <a:lvl8pPr marL="3429000" indent="-228600" eaLnBrk="0" fontAlgn="base" hangingPunct="0">
              <a:spcBef>
                <a:spcPct val="0"/>
              </a:spcBef>
              <a:spcAft>
                <a:spcPct val="0"/>
              </a:spcAft>
              <a:defRPr kumimoji="1" sz="1400">
                <a:solidFill>
                  <a:schemeClr val="tx1"/>
                </a:solidFill>
                <a:latin typeface="Arial" charset="0"/>
                <a:ea typeface="돋움" pitchFamily="50" charset="-127"/>
              </a:defRPr>
            </a:lvl8pPr>
            <a:lvl9pPr marL="3886200" indent="-228600" eaLnBrk="0" fontAlgn="base" hangingPunct="0">
              <a:spcBef>
                <a:spcPct val="0"/>
              </a:spcBef>
              <a:spcAft>
                <a:spcPct val="0"/>
              </a:spcAft>
              <a:defRPr kumimoji="1" sz="1400">
                <a:solidFill>
                  <a:schemeClr val="tx1"/>
                </a:solidFill>
                <a:latin typeface="Arial" charset="0"/>
                <a:ea typeface="돋움" pitchFamily="50" charset="-127"/>
              </a:defRPr>
            </a:lvl9pPr>
          </a:lstStyle>
          <a:p>
            <a:pPr algn="ctr" eaLnBrk="1" hangingPunct="1">
              <a:lnSpc>
                <a:spcPct val="150000"/>
              </a:lnSpc>
              <a:buSzPct val="90000"/>
            </a:pPr>
            <a:r>
              <a:rPr lang="en-US" altLang="ko-KR" b="1" dirty="0">
                <a:solidFill>
                  <a:srgbClr val="000000"/>
                </a:solidFill>
                <a:ea typeface="HY헤드라인M" pitchFamily="18" charset="-127"/>
                <a:cs typeface="Arial" charset="0"/>
              </a:rPr>
              <a:t>Seoul Metro 907</a:t>
            </a:r>
          </a:p>
        </p:txBody>
      </p:sp>
      <p:sp>
        <p:nvSpPr>
          <p:cNvPr id="22534" name="Text Box 22"/>
          <p:cNvSpPr txBox="1">
            <a:spLocks noChangeArrowheads="1"/>
          </p:cNvSpPr>
          <p:nvPr/>
        </p:nvSpPr>
        <p:spPr bwMode="auto">
          <a:xfrm>
            <a:off x="2342225" y="4415148"/>
            <a:ext cx="2732088" cy="283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kumimoji="1" sz="1400">
                <a:solidFill>
                  <a:schemeClr val="tx1"/>
                </a:solidFill>
                <a:latin typeface="Arial" charset="0"/>
                <a:ea typeface="돋움" pitchFamily="50" charset="-127"/>
              </a:defRPr>
            </a:lvl1pPr>
            <a:lvl2pPr marL="742950" indent="-285750" eaLnBrk="0" hangingPunct="0">
              <a:defRPr kumimoji="1" sz="1400">
                <a:solidFill>
                  <a:schemeClr val="tx1"/>
                </a:solidFill>
                <a:latin typeface="Arial" charset="0"/>
                <a:ea typeface="돋움" pitchFamily="50" charset="-127"/>
              </a:defRPr>
            </a:lvl2pPr>
            <a:lvl3pPr marL="1143000" indent="-228600" eaLnBrk="0" hangingPunct="0">
              <a:defRPr kumimoji="1" sz="1400">
                <a:solidFill>
                  <a:schemeClr val="tx1"/>
                </a:solidFill>
                <a:latin typeface="Arial" charset="0"/>
                <a:ea typeface="돋움" pitchFamily="50" charset="-127"/>
              </a:defRPr>
            </a:lvl3pPr>
            <a:lvl4pPr marL="1600200" indent="-228600" eaLnBrk="0" hangingPunct="0">
              <a:defRPr kumimoji="1" sz="1400">
                <a:solidFill>
                  <a:schemeClr val="tx1"/>
                </a:solidFill>
                <a:latin typeface="Arial" charset="0"/>
                <a:ea typeface="돋움" pitchFamily="50" charset="-127"/>
              </a:defRPr>
            </a:lvl4pPr>
            <a:lvl5pPr marL="2057400" indent="-228600" eaLnBrk="0" hangingPunct="0">
              <a:defRPr kumimoji="1" sz="1400">
                <a:solidFill>
                  <a:schemeClr val="tx1"/>
                </a:solidFill>
                <a:latin typeface="Arial" charset="0"/>
                <a:ea typeface="돋움" pitchFamily="50" charset="-127"/>
              </a:defRPr>
            </a:lvl5pPr>
            <a:lvl6pPr marL="2514600" indent="-228600" eaLnBrk="0" fontAlgn="base" hangingPunct="0">
              <a:spcBef>
                <a:spcPct val="0"/>
              </a:spcBef>
              <a:spcAft>
                <a:spcPct val="0"/>
              </a:spcAft>
              <a:defRPr kumimoji="1" sz="1400">
                <a:solidFill>
                  <a:schemeClr val="tx1"/>
                </a:solidFill>
                <a:latin typeface="Arial" charset="0"/>
                <a:ea typeface="돋움" pitchFamily="50" charset="-127"/>
              </a:defRPr>
            </a:lvl6pPr>
            <a:lvl7pPr marL="2971800" indent="-228600" eaLnBrk="0" fontAlgn="base" hangingPunct="0">
              <a:spcBef>
                <a:spcPct val="0"/>
              </a:spcBef>
              <a:spcAft>
                <a:spcPct val="0"/>
              </a:spcAft>
              <a:defRPr kumimoji="1" sz="1400">
                <a:solidFill>
                  <a:schemeClr val="tx1"/>
                </a:solidFill>
                <a:latin typeface="Arial" charset="0"/>
                <a:ea typeface="돋움" pitchFamily="50" charset="-127"/>
              </a:defRPr>
            </a:lvl7pPr>
            <a:lvl8pPr marL="3429000" indent="-228600" eaLnBrk="0" fontAlgn="base" hangingPunct="0">
              <a:spcBef>
                <a:spcPct val="0"/>
              </a:spcBef>
              <a:spcAft>
                <a:spcPct val="0"/>
              </a:spcAft>
              <a:defRPr kumimoji="1" sz="1400">
                <a:solidFill>
                  <a:schemeClr val="tx1"/>
                </a:solidFill>
                <a:latin typeface="Arial" charset="0"/>
                <a:ea typeface="돋움" pitchFamily="50" charset="-127"/>
              </a:defRPr>
            </a:lvl8pPr>
            <a:lvl9pPr marL="3886200" indent="-228600" eaLnBrk="0" fontAlgn="base" hangingPunct="0">
              <a:spcBef>
                <a:spcPct val="0"/>
              </a:spcBef>
              <a:spcAft>
                <a:spcPct val="0"/>
              </a:spcAft>
              <a:defRPr kumimoji="1" sz="1400">
                <a:solidFill>
                  <a:schemeClr val="tx1"/>
                </a:solidFill>
                <a:latin typeface="Arial" charset="0"/>
                <a:ea typeface="돋움" pitchFamily="50" charset="-127"/>
              </a:defRPr>
            </a:lvl9pPr>
          </a:lstStyle>
          <a:p>
            <a:pPr algn="ctr" eaLnBrk="1" hangingPunct="1">
              <a:lnSpc>
                <a:spcPct val="150000"/>
              </a:lnSpc>
              <a:buSzPct val="90000"/>
            </a:pPr>
            <a:r>
              <a:rPr lang="en-US" altLang="ko-KR" b="1" dirty="0" smtClean="0">
                <a:solidFill>
                  <a:srgbClr val="000000"/>
                </a:solidFill>
                <a:ea typeface="HY헤드라인M" pitchFamily="18" charset="-127"/>
                <a:cs typeface="Arial" charset="0"/>
              </a:rPr>
              <a:t>Delhi Metro, AMELC1 , India</a:t>
            </a:r>
            <a:endParaRPr lang="en-US" altLang="ko-KR" b="1" dirty="0">
              <a:solidFill>
                <a:srgbClr val="000000"/>
              </a:solidFill>
              <a:ea typeface="HY헤드라인M" pitchFamily="18" charset="-127"/>
              <a:cs typeface="Arial" charset="0"/>
            </a:endParaRPr>
          </a:p>
        </p:txBody>
      </p:sp>
      <p:sp>
        <p:nvSpPr>
          <p:cNvPr id="22535" name="Text Box 22"/>
          <p:cNvSpPr txBox="1">
            <a:spLocks noChangeArrowheads="1"/>
          </p:cNvSpPr>
          <p:nvPr/>
        </p:nvSpPr>
        <p:spPr bwMode="auto">
          <a:xfrm>
            <a:off x="2587594" y="5643578"/>
            <a:ext cx="928694"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kumimoji="1" sz="1400">
                <a:solidFill>
                  <a:schemeClr val="tx1"/>
                </a:solidFill>
                <a:latin typeface="Arial" charset="0"/>
                <a:ea typeface="돋움" pitchFamily="50" charset="-127"/>
              </a:defRPr>
            </a:lvl1pPr>
            <a:lvl2pPr marL="742950" indent="-285750" eaLnBrk="0" hangingPunct="0">
              <a:defRPr kumimoji="1" sz="1400">
                <a:solidFill>
                  <a:schemeClr val="tx1"/>
                </a:solidFill>
                <a:latin typeface="Arial" charset="0"/>
                <a:ea typeface="돋움" pitchFamily="50" charset="-127"/>
              </a:defRPr>
            </a:lvl2pPr>
            <a:lvl3pPr marL="1143000" indent="-228600" eaLnBrk="0" hangingPunct="0">
              <a:defRPr kumimoji="1" sz="1400">
                <a:solidFill>
                  <a:schemeClr val="tx1"/>
                </a:solidFill>
                <a:latin typeface="Arial" charset="0"/>
                <a:ea typeface="돋움" pitchFamily="50" charset="-127"/>
              </a:defRPr>
            </a:lvl3pPr>
            <a:lvl4pPr marL="1600200" indent="-228600" eaLnBrk="0" hangingPunct="0">
              <a:defRPr kumimoji="1" sz="1400">
                <a:solidFill>
                  <a:schemeClr val="tx1"/>
                </a:solidFill>
                <a:latin typeface="Arial" charset="0"/>
                <a:ea typeface="돋움" pitchFamily="50" charset="-127"/>
              </a:defRPr>
            </a:lvl4pPr>
            <a:lvl5pPr marL="2057400" indent="-228600" eaLnBrk="0" hangingPunct="0">
              <a:defRPr kumimoji="1" sz="1400">
                <a:solidFill>
                  <a:schemeClr val="tx1"/>
                </a:solidFill>
                <a:latin typeface="Arial" charset="0"/>
                <a:ea typeface="돋움" pitchFamily="50" charset="-127"/>
              </a:defRPr>
            </a:lvl5pPr>
            <a:lvl6pPr marL="2514600" indent="-228600" eaLnBrk="0" fontAlgn="base" hangingPunct="0">
              <a:spcBef>
                <a:spcPct val="0"/>
              </a:spcBef>
              <a:spcAft>
                <a:spcPct val="0"/>
              </a:spcAft>
              <a:defRPr kumimoji="1" sz="1400">
                <a:solidFill>
                  <a:schemeClr val="tx1"/>
                </a:solidFill>
                <a:latin typeface="Arial" charset="0"/>
                <a:ea typeface="돋움" pitchFamily="50" charset="-127"/>
              </a:defRPr>
            </a:lvl6pPr>
            <a:lvl7pPr marL="2971800" indent="-228600" eaLnBrk="0" fontAlgn="base" hangingPunct="0">
              <a:spcBef>
                <a:spcPct val="0"/>
              </a:spcBef>
              <a:spcAft>
                <a:spcPct val="0"/>
              </a:spcAft>
              <a:defRPr kumimoji="1" sz="1400">
                <a:solidFill>
                  <a:schemeClr val="tx1"/>
                </a:solidFill>
                <a:latin typeface="Arial" charset="0"/>
                <a:ea typeface="돋움" pitchFamily="50" charset="-127"/>
              </a:defRPr>
            </a:lvl7pPr>
            <a:lvl8pPr marL="3429000" indent="-228600" eaLnBrk="0" fontAlgn="base" hangingPunct="0">
              <a:spcBef>
                <a:spcPct val="0"/>
              </a:spcBef>
              <a:spcAft>
                <a:spcPct val="0"/>
              </a:spcAft>
              <a:defRPr kumimoji="1" sz="1400">
                <a:solidFill>
                  <a:schemeClr val="tx1"/>
                </a:solidFill>
                <a:latin typeface="Arial" charset="0"/>
                <a:ea typeface="돋움" pitchFamily="50" charset="-127"/>
              </a:defRPr>
            </a:lvl8pPr>
            <a:lvl9pPr marL="3886200" indent="-228600" eaLnBrk="0" fontAlgn="base" hangingPunct="0">
              <a:spcBef>
                <a:spcPct val="0"/>
              </a:spcBef>
              <a:spcAft>
                <a:spcPct val="0"/>
              </a:spcAft>
              <a:defRPr kumimoji="1" sz="1400">
                <a:solidFill>
                  <a:schemeClr val="tx1"/>
                </a:solidFill>
                <a:latin typeface="Arial" charset="0"/>
                <a:ea typeface="돋움" pitchFamily="50" charset="-127"/>
              </a:defRPr>
            </a:lvl9pPr>
          </a:lstStyle>
          <a:p>
            <a:pPr algn="ctr" eaLnBrk="1" hangingPunct="1">
              <a:buSzPct val="90000"/>
            </a:pPr>
            <a:r>
              <a:rPr lang="en-US" altLang="ko-KR" b="1" dirty="0" err="1" smtClean="0">
                <a:solidFill>
                  <a:srgbClr val="000000"/>
                </a:solidFill>
                <a:ea typeface="HY헤드라인M" pitchFamily="18" charset="-127"/>
                <a:cs typeface="Arial" charset="0"/>
              </a:rPr>
              <a:t>Busan</a:t>
            </a:r>
            <a:r>
              <a:rPr lang="en-US" altLang="ko-KR" b="1" dirty="0" smtClean="0">
                <a:solidFill>
                  <a:srgbClr val="000000"/>
                </a:solidFill>
                <a:ea typeface="HY헤드라인M" pitchFamily="18" charset="-127"/>
                <a:cs typeface="Arial" charset="0"/>
              </a:rPr>
              <a:t/>
            </a:r>
            <a:br>
              <a:rPr lang="en-US" altLang="ko-KR" b="1" dirty="0" smtClean="0">
                <a:solidFill>
                  <a:srgbClr val="000000"/>
                </a:solidFill>
                <a:ea typeface="HY헤드라인M" pitchFamily="18" charset="-127"/>
                <a:cs typeface="Arial" charset="0"/>
              </a:rPr>
            </a:br>
            <a:r>
              <a:rPr lang="en-US" altLang="ko-KR" b="1" dirty="0" smtClean="0">
                <a:solidFill>
                  <a:srgbClr val="000000"/>
                </a:solidFill>
                <a:ea typeface="HY헤드라인M" pitchFamily="18" charset="-127"/>
                <a:cs typeface="Arial" charset="0"/>
              </a:rPr>
              <a:t>Metro </a:t>
            </a:r>
            <a:r>
              <a:rPr lang="en-US" altLang="ko-KR" b="1" dirty="0">
                <a:solidFill>
                  <a:srgbClr val="000000"/>
                </a:solidFill>
                <a:ea typeface="HY헤드라인M" pitchFamily="18" charset="-127"/>
                <a:cs typeface="Arial" charset="0"/>
              </a:rPr>
              <a:t>311</a:t>
            </a:r>
          </a:p>
        </p:txBody>
      </p:sp>
      <p:pic>
        <p:nvPicPr>
          <p:cNvPr id="22536" name="Picture 3"/>
          <p:cNvPicPr preferRelativeResize="0">
            <a:picLocks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79896" y="5437335"/>
            <a:ext cx="1182102" cy="909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7" name="그림 65"/>
          <p:cNvPicPr preferRelativeResize="0">
            <a:picLocks/>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42888" y="4752038"/>
            <a:ext cx="2106000" cy="15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40" name="그림 23"/>
          <p:cNvPicPr preferRelativeResize="0">
            <a:picLocks/>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651202" y="4762590"/>
            <a:ext cx="1214446" cy="889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42" name="Text Box 22"/>
          <p:cNvSpPr txBox="1">
            <a:spLocks noChangeArrowheads="1"/>
          </p:cNvSpPr>
          <p:nvPr/>
        </p:nvSpPr>
        <p:spPr bwMode="auto">
          <a:xfrm>
            <a:off x="7199800" y="2585407"/>
            <a:ext cx="2732088" cy="283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kumimoji="1" sz="1400">
                <a:solidFill>
                  <a:schemeClr val="tx1"/>
                </a:solidFill>
                <a:latin typeface="Arial" charset="0"/>
                <a:ea typeface="돋움" pitchFamily="50" charset="-127"/>
              </a:defRPr>
            </a:lvl1pPr>
            <a:lvl2pPr marL="742950" indent="-285750" eaLnBrk="0" hangingPunct="0">
              <a:defRPr kumimoji="1" sz="1400">
                <a:solidFill>
                  <a:schemeClr val="tx1"/>
                </a:solidFill>
                <a:latin typeface="Arial" charset="0"/>
                <a:ea typeface="돋움" pitchFamily="50" charset="-127"/>
              </a:defRPr>
            </a:lvl2pPr>
            <a:lvl3pPr marL="1143000" indent="-228600" eaLnBrk="0" hangingPunct="0">
              <a:defRPr kumimoji="1" sz="1400">
                <a:solidFill>
                  <a:schemeClr val="tx1"/>
                </a:solidFill>
                <a:latin typeface="Arial" charset="0"/>
                <a:ea typeface="돋움" pitchFamily="50" charset="-127"/>
              </a:defRPr>
            </a:lvl3pPr>
            <a:lvl4pPr marL="1600200" indent="-228600" eaLnBrk="0" hangingPunct="0">
              <a:defRPr kumimoji="1" sz="1400">
                <a:solidFill>
                  <a:schemeClr val="tx1"/>
                </a:solidFill>
                <a:latin typeface="Arial" charset="0"/>
                <a:ea typeface="돋움" pitchFamily="50" charset="-127"/>
              </a:defRPr>
            </a:lvl4pPr>
            <a:lvl5pPr marL="2057400" indent="-228600" eaLnBrk="0" hangingPunct="0">
              <a:defRPr kumimoji="1" sz="1400">
                <a:solidFill>
                  <a:schemeClr val="tx1"/>
                </a:solidFill>
                <a:latin typeface="Arial" charset="0"/>
                <a:ea typeface="돋움" pitchFamily="50" charset="-127"/>
              </a:defRPr>
            </a:lvl5pPr>
            <a:lvl6pPr marL="2514600" indent="-228600" eaLnBrk="0" fontAlgn="base" hangingPunct="0">
              <a:spcBef>
                <a:spcPct val="0"/>
              </a:spcBef>
              <a:spcAft>
                <a:spcPct val="0"/>
              </a:spcAft>
              <a:defRPr kumimoji="1" sz="1400">
                <a:solidFill>
                  <a:schemeClr val="tx1"/>
                </a:solidFill>
                <a:latin typeface="Arial" charset="0"/>
                <a:ea typeface="돋움" pitchFamily="50" charset="-127"/>
              </a:defRPr>
            </a:lvl6pPr>
            <a:lvl7pPr marL="2971800" indent="-228600" eaLnBrk="0" fontAlgn="base" hangingPunct="0">
              <a:spcBef>
                <a:spcPct val="0"/>
              </a:spcBef>
              <a:spcAft>
                <a:spcPct val="0"/>
              </a:spcAft>
              <a:defRPr kumimoji="1" sz="1400">
                <a:solidFill>
                  <a:schemeClr val="tx1"/>
                </a:solidFill>
                <a:latin typeface="Arial" charset="0"/>
                <a:ea typeface="돋움" pitchFamily="50" charset="-127"/>
              </a:defRPr>
            </a:lvl7pPr>
            <a:lvl8pPr marL="3429000" indent="-228600" eaLnBrk="0" fontAlgn="base" hangingPunct="0">
              <a:spcBef>
                <a:spcPct val="0"/>
              </a:spcBef>
              <a:spcAft>
                <a:spcPct val="0"/>
              </a:spcAft>
              <a:defRPr kumimoji="1" sz="1400">
                <a:solidFill>
                  <a:schemeClr val="tx1"/>
                </a:solidFill>
                <a:latin typeface="Arial" charset="0"/>
                <a:ea typeface="돋움" pitchFamily="50" charset="-127"/>
              </a:defRPr>
            </a:lvl8pPr>
            <a:lvl9pPr marL="3886200" indent="-228600" eaLnBrk="0" fontAlgn="base" hangingPunct="0">
              <a:spcBef>
                <a:spcPct val="0"/>
              </a:spcBef>
              <a:spcAft>
                <a:spcPct val="0"/>
              </a:spcAft>
              <a:defRPr kumimoji="1" sz="1400">
                <a:solidFill>
                  <a:schemeClr val="tx1"/>
                </a:solidFill>
                <a:latin typeface="Arial" charset="0"/>
                <a:ea typeface="돋움" pitchFamily="50" charset="-127"/>
              </a:defRPr>
            </a:lvl9pPr>
          </a:lstStyle>
          <a:p>
            <a:pPr algn="ctr" eaLnBrk="1" hangingPunct="1">
              <a:lnSpc>
                <a:spcPct val="150000"/>
              </a:lnSpc>
              <a:buSzPct val="90000"/>
            </a:pPr>
            <a:r>
              <a:rPr lang="en-US" altLang="ko-KR" b="1" dirty="0" smtClean="0">
                <a:solidFill>
                  <a:srgbClr val="000000"/>
                </a:solidFill>
                <a:ea typeface="HY헤드라인M" pitchFamily="18" charset="-127"/>
                <a:cs typeface="Arial" charset="0"/>
              </a:rPr>
              <a:t>UHG-GS Railroad, Mongolia</a:t>
            </a:r>
            <a:endParaRPr lang="en-US" altLang="ko-KR" b="1" dirty="0">
              <a:solidFill>
                <a:srgbClr val="000000"/>
              </a:solidFill>
              <a:ea typeface="HY헤드라인M" pitchFamily="18" charset="-127"/>
              <a:cs typeface="Arial" charset="0"/>
            </a:endParaRPr>
          </a:p>
        </p:txBody>
      </p:sp>
      <p:sp>
        <p:nvSpPr>
          <p:cNvPr id="22543" name="Text Box 22"/>
          <p:cNvSpPr txBox="1">
            <a:spLocks noChangeArrowheads="1"/>
          </p:cNvSpPr>
          <p:nvPr/>
        </p:nvSpPr>
        <p:spPr bwMode="auto">
          <a:xfrm>
            <a:off x="4795837" y="4415148"/>
            <a:ext cx="2730501" cy="283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kumimoji="1" sz="1400">
                <a:solidFill>
                  <a:schemeClr val="tx1"/>
                </a:solidFill>
                <a:latin typeface="Arial" charset="0"/>
                <a:ea typeface="돋움" pitchFamily="50" charset="-127"/>
              </a:defRPr>
            </a:lvl1pPr>
            <a:lvl2pPr marL="742950" indent="-285750" eaLnBrk="0" hangingPunct="0">
              <a:defRPr kumimoji="1" sz="1400">
                <a:solidFill>
                  <a:schemeClr val="tx1"/>
                </a:solidFill>
                <a:latin typeface="Arial" charset="0"/>
                <a:ea typeface="돋움" pitchFamily="50" charset="-127"/>
              </a:defRPr>
            </a:lvl2pPr>
            <a:lvl3pPr marL="1143000" indent="-228600" eaLnBrk="0" hangingPunct="0">
              <a:defRPr kumimoji="1" sz="1400">
                <a:solidFill>
                  <a:schemeClr val="tx1"/>
                </a:solidFill>
                <a:latin typeface="Arial" charset="0"/>
                <a:ea typeface="돋움" pitchFamily="50" charset="-127"/>
              </a:defRPr>
            </a:lvl3pPr>
            <a:lvl4pPr marL="1600200" indent="-228600" eaLnBrk="0" hangingPunct="0">
              <a:defRPr kumimoji="1" sz="1400">
                <a:solidFill>
                  <a:schemeClr val="tx1"/>
                </a:solidFill>
                <a:latin typeface="Arial" charset="0"/>
                <a:ea typeface="돋움" pitchFamily="50" charset="-127"/>
              </a:defRPr>
            </a:lvl4pPr>
            <a:lvl5pPr marL="2057400" indent="-228600" eaLnBrk="0" hangingPunct="0">
              <a:defRPr kumimoji="1" sz="1400">
                <a:solidFill>
                  <a:schemeClr val="tx1"/>
                </a:solidFill>
                <a:latin typeface="Arial" charset="0"/>
                <a:ea typeface="돋움" pitchFamily="50" charset="-127"/>
              </a:defRPr>
            </a:lvl5pPr>
            <a:lvl6pPr marL="2514600" indent="-228600" eaLnBrk="0" fontAlgn="base" hangingPunct="0">
              <a:spcBef>
                <a:spcPct val="0"/>
              </a:spcBef>
              <a:spcAft>
                <a:spcPct val="0"/>
              </a:spcAft>
              <a:defRPr kumimoji="1" sz="1400">
                <a:solidFill>
                  <a:schemeClr val="tx1"/>
                </a:solidFill>
                <a:latin typeface="Arial" charset="0"/>
                <a:ea typeface="돋움" pitchFamily="50" charset="-127"/>
              </a:defRPr>
            </a:lvl6pPr>
            <a:lvl7pPr marL="2971800" indent="-228600" eaLnBrk="0" fontAlgn="base" hangingPunct="0">
              <a:spcBef>
                <a:spcPct val="0"/>
              </a:spcBef>
              <a:spcAft>
                <a:spcPct val="0"/>
              </a:spcAft>
              <a:defRPr kumimoji="1" sz="1400">
                <a:solidFill>
                  <a:schemeClr val="tx1"/>
                </a:solidFill>
                <a:latin typeface="Arial" charset="0"/>
                <a:ea typeface="돋움" pitchFamily="50" charset="-127"/>
              </a:defRPr>
            </a:lvl7pPr>
            <a:lvl8pPr marL="3429000" indent="-228600" eaLnBrk="0" fontAlgn="base" hangingPunct="0">
              <a:spcBef>
                <a:spcPct val="0"/>
              </a:spcBef>
              <a:spcAft>
                <a:spcPct val="0"/>
              </a:spcAft>
              <a:defRPr kumimoji="1" sz="1400">
                <a:solidFill>
                  <a:schemeClr val="tx1"/>
                </a:solidFill>
                <a:latin typeface="Arial" charset="0"/>
                <a:ea typeface="돋움" pitchFamily="50" charset="-127"/>
              </a:defRPr>
            </a:lvl8pPr>
            <a:lvl9pPr marL="3886200" indent="-228600" eaLnBrk="0" fontAlgn="base" hangingPunct="0">
              <a:spcBef>
                <a:spcPct val="0"/>
              </a:spcBef>
              <a:spcAft>
                <a:spcPct val="0"/>
              </a:spcAft>
              <a:defRPr kumimoji="1" sz="1400">
                <a:solidFill>
                  <a:schemeClr val="tx1"/>
                </a:solidFill>
                <a:latin typeface="Arial" charset="0"/>
                <a:ea typeface="돋움" pitchFamily="50" charset="-127"/>
              </a:defRPr>
            </a:lvl9pPr>
          </a:lstStyle>
          <a:p>
            <a:pPr algn="ctr" eaLnBrk="1" hangingPunct="1">
              <a:lnSpc>
                <a:spcPct val="150000"/>
              </a:lnSpc>
              <a:buSzPct val="90000"/>
            </a:pPr>
            <a:r>
              <a:rPr lang="en-US" altLang="ko-KR" b="1" dirty="0" smtClean="0">
                <a:solidFill>
                  <a:srgbClr val="000000"/>
                </a:solidFill>
                <a:ea typeface="HY헤드라인M" pitchFamily="18" charset="-127"/>
                <a:cs typeface="Arial" charset="0"/>
              </a:rPr>
              <a:t>Taiwan HSR, C280</a:t>
            </a:r>
            <a:endParaRPr lang="en-US" altLang="ko-KR" b="1" dirty="0">
              <a:solidFill>
                <a:srgbClr val="000000"/>
              </a:solidFill>
              <a:ea typeface="HY헤드라인M" pitchFamily="18" charset="-127"/>
              <a:cs typeface="Arial" charset="0"/>
            </a:endParaRPr>
          </a:p>
        </p:txBody>
      </p:sp>
      <p:sp>
        <p:nvSpPr>
          <p:cNvPr id="22545" name="Text Box 22"/>
          <p:cNvSpPr txBox="1">
            <a:spLocks noChangeArrowheads="1"/>
          </p:cNvSpPr>
          <p:nvPr/>
        </p:nvSpPr>
        <p:spPr bwMode="auto">
          <a:xfrm>
            <a:off x="4783139" y="6260450"/>
            <a:ext cx="2732087"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kumimoji="1" sz="1400">
                <a:solidFill>
                  <a:schemeClr val="tx1"/>
                </a:solidFill>
                <a:latin typeface="Arial" charset="0"/>
                <a:ea typeface="돋움" pitchFamily="50" charset="-127"/>
              </a:defRPr>
            </a:lvl1pPr>
            <a:lvl2pPr marL="742950" indent="-285750" eaLnBrk="0" hangingPunct="0">
              <a:defRPr kumimoji="1" sz="1400">
                <a:solidFill>
                  <a:schemeClr val="tx1"/>
                </a:solidFill>
                <a:latin typeface="Arial" charset="0"/>
                <a:ea typeface="돋움" pitchFamily="50" charset="-127"/>
              </a:defRPr>
            </a:lvl2pPr>
            <a:lvl3pPr marL="1143000" indent="-228600" eaLnBrk="0" hangingPunct="0">
              <a:defRPr kumimoji="1" sz="1400">
                <a:solidFill>
                  <a:schemeClr val="tx1"/>
                </a:solidFill>
                <a:latin typeface="Arial" charset="0"/>
                <a:ea typeface="돋움" pitchFamily="50" charset="-127"/>
              </a:defRPr>
            </a:lvl3pPr>
            <a:lvl4pPr marL="1600200" indent="-228600" eaLnBrk="0" hangingPunct="0">
              <a:defRPr kumimoji="1" sz="1400">
                <a:solidFill>
                  <a:schemeClr val="tx1"/>
                </a:solidFill>
                <a:latin typeface="Arial" charset="0"/>
                <a:ea typeface="돋움" pitchFamily="50" charset="-127"/>
              </a:defRPr>
            </a:lvl4pPr>
            <a:lvl5pPr marL="2057400" indent="-228600" eaLnBrk="0" hangingPunct="0">
              <a:defRPr kumimoji="1" sz="1400">
                <a:solidFill>
                  <a:schemeClr val="tx1"/>
                </a:solidFill>
                <a:latin typeface="Arial" charset="0"/>
                <a:ea typeface="돋움" pitchFamily="50" charset="-127"/>
              </a:defRPr>
            </a:lvl5pPr>
            <a:lvl6pPr marL="2514600" indent="-228600" eaLnBrk="0" fontAlgn="base" hangingPunct="0">
              <a:spcBef>
                <a:spcPct val="0"/>
              </a:spcBef>
              <a:spcAft>
                <a:spcPct val="0"/>
              </a:spcAft>
              <a:defRPr kumimoji="1" sz="1400">
                <a:solidFill>
                  <a:schemeClr val="tx1"/>
                </a:solidFill>
                <a:latin typeface="Arial" charset="0"/>
                <a:ea typeface="돋움" pitchFamily="50" charset="-127"/>
              </a:defRPr>
            </a:lvl6pPr>
            <a:lvl7pPr marL="2971800" indent="-228600" eaLnBrk="0" fontAlgn="base" hangingPunct="0">
              <a:spcBef>
                <a:spcPct val="0"/>
              </a:spcBef>
              <a:spcAft>
                <a:spcPct val="0"/>
              </a:spcAft>
              <a:defRPr kumimoji="1" sz="1400">
                <a:solidFill>
                  <a:schemeClr val="tx1"/>
                </a:solidFill>
                <a:latin typeface="Arial" charset="0"/>
                <a:ea typeface="돋움" pitchFamily="50" charset="-127"/>
              </a:defRPr>
            </a:lvl7pPr>
            <a:lvl8pPr marL="3429000" indent="-228600" eaLnBrk="0" fontAlgn="base" hangingPunct="0">
              <a:spcBef>
                <a:spcPct val="0"/>
              </a:spcBef>
              <a:spcAft>
                <a:spcPct val="0"/>
              </a:spcAft>
              <a:defRPr kumimoji="1" sz="1400">
                <a:solidFill>
                  <a:schemeClr val="tx1"/>
                </a:solidFill>
                <a:latin typeface="Arial" charset="0"/>
                <a:ea typeface="돋움" pitchFamily="50" charset="-127"/>
              </a:defRPr>
            </a:lvl8pPr>
            <a:lvl9pPr marL="3886200" indent="-228600" eaLnBrk="0" fontAlgn="base" hangingPunct="0">
              <a:spcBef>
                <a:spcPct val="0"/>
              </a:spcBef>
              <a:spcAft>
                <a:spcPct val="0"/>
              </a:spcAft>
              <a:defRPr kumimoji="1" sz="1400">
                <a:solidFill>
                  <a:schemeClr val="tx1"/>
                </a:solidFill>
                <a:latin typeface="Arial" charset="0"/>
                <a:ea typeface="돋움" pitchFamily="50" charset="-127"/>
              </a:defRPr>
            </a:lvl9pPr>
          </a:lstStyle>
          <a:p>
            <a:pPr algn="ctr" eaLnBrk="1" hangingPunct="1">
              <a:lnSpc>
                <a:spcPct val="150000"/>
              </a:lnSpc>
              <a:buSzPct val="90000"/>
            </a:pPr>
            <a:r>
              <a:rPr lang="en-US" altLang="ko-KR" b="1" dirty="0" err="1" smtClean="0">
                <a:solidFill>
                  <a:srgbClr val="000000"/>
                </a:solidFill>
                <a:ea typeface="HY헤드라인M" pitchFamily="18" charset="-127"/>
                <a:cs typeface="Arial" charset="0"/>
              </a:rPr>
              <a:t>Kyungbu</a:t>
            </a:r>
            <a:r>
              <a:rPr lang="en-US" altLang="ko-KR" b="1" dirty="0" smtClean="0">
                <a:solidFill>
                  <a:srgbClr val="000000"/>
                </a:solidFill>
                <a:ea typeface="HY헤드라인M" pitchFamily="18" charset="-127"/>
                <a:cs typeface="Arial" charset="0"/>
              </a:rPr>
              <a:t> HSR, 14-3</a:t>
            </a:r>
          </a:p>
        </p:txBody>
      </p:sp>
      <p:sp>
        <p:nvSpPr>
          <p:cNvPr id="22547" name="Text Box 22"/>
          <p:cNvSpPr txBox="1">
            <a:spLocks noChangeArrowheads="1"/>
          </p:cNvSpPr>
          <p:nvPr/>
        </p:nvSpPr>
        <p:spPr bwMode="auto">
          <a:xfrm>
            <a:off x="6984137" y="6260450"/>
            <a:ext cx="3159125" cy="283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kumimoji="1" sz="1400">
                <a:solidFill>
                  <a:schemeClr val="tx1"/>
                </a:solidFill>
                <a:latin typeface="Arial" charset="0"/>
                <a:ea typeface="돋움" pitchFamily="50" charset="-127"/>
              </a:defRPr>
            </a:lvl1pPr>
            <a:lvl2pPr marL="742950" indent="-285750" eaLnBrk="0" hangingPunct="0">
              <a:defRPr kumimoji="1" sz="1400">
                <a:solidFill>
                  <a:schemeClr val="tx1"/>
                </a:solidFill>
                <a:latin typeface="Arial" charset="0"/>
                <a:ea typeface="돋움" pitchFamily="50" charset="-127"/>
              </a:defRPr>
            </a:lvl2pPr>
            <a:lvl3pPr marL="1143000" indent="-228600" eaLnBrk="0" hangingPunct="0">
              <a:defRPr kumimoji="1" sz="1400">
                <a:solidFill>
                  <a:schemeClr val="tx1"/>
                </a:solidFill>
                <a:latin typeface="Arial" charset="0"/>
                <a:ea typeface="돋움" pitchFamily="50" charset="-127"/>
              </a:defRPr>
            </a:lvl3pPr>
            <a:lvl4pPr marL="1600200" indent="-228600" eaLnBrk="0" hangingPunct="0">
              <a:defRPr kumimoji="1" sz="1400">
                <a:solidFill>
                  <a:schemeClr val="tx1"/>
                </a:solidFill>
                <a:latin typeface="Arial" charset="0"/>
                <a:ea typeface="돋움" pitchFamily="50" charset="-127"/>
              </a:defRPr>
            </a:lvl4pPr>
            <a:lvl5pPr marL="2057400" indent="-228600" eaLnBrk="0" hangingPunct="0">
              <a:defRPr kumimoji="1" sz="1400">
                <a:solidFill>
                  <a:schemeClr val="tx1"/>
                </a:solidFill>
                <a:latin typeface="Arial" charset="0"/>
                <a:ea typeface="돋움" pitchFamily="50" charset="-127"/>
              </a:defRPr>
            </a:lvl5pPr>
            <a:lvl6pPr marL="2514600" indent="-228600" eaLnBrk="0" fontAlgn="base" hangingPunct="0">
              <a:spcBef>
                <a:spcPct val="0"/>
              </a:spcBef>
              <a:spcAft>
                <a:spcPct val="0"/>
              </a:spcAft>
              <a:defRPr kumimoji="1" sz="1400">
                <a:solidFill>
                  <a:schemeClr val="tx1"/>
                </a:solidFill>
                <a:latin typeface="Arial" charset="0"/>
                <a:ea typeface="돋움" pitchFamily="50" charset="-127"/>
              </a:defRPr>
            </a:lvl6pPr>
            <a:lvl7pPr marL="2971800" indent="-228600" eaLnBrk="0" fontAlgn="base" hangingPunct="0">
              <a:spcBef>
                <a:spcPct val="0"/>
              </a:spcBef>
              <a:spcAft>
                <a:spcPct val="0"/>
              </a:spcAft>
              <a:defRPr kumimoji="1" sz="1400">
                <a:solidFill>
                  <a:schemeClr val="tx1"/>
                </a:solidFill>
                <a:latin typeface="Arial" charset="0"/>
                <a:ea typeface="돋움" pitchFamily="50" charset="-127"/>
              </a:defRPr>
            </a:lvl7pPr>
            <a:lvl8pPr marL="3429000" indent="-228600" eaLnBrk="0" fontAlgn="base" hangingPunct="0">
              <a:spcBef>
                <a:spcPct val="0"/>
              </a:spcBef>
              <a:spcAft>
                <a:spcPct val="0"/>
              </a:spcAft>
              <a:defRPr kumimoji="1" sz="1400">
                <a:solidFill>
                  <a:schemeClr val="tx1"/>
                </a:solidFill>
                <a:latin typeface="Arial" charset="0"/>
                <a:ea typeface="돋움" pitchFamily="50" charset="-127"/>
              </a:defRPr>
            </a:lvl8pPr>
            <a:lvl9pPr marL="3886200" indent="-228600" eaLnBrk="0" fontAlgn="base" hangingPunct="0">
              <a:spcBef>
                <a:spcPct val="0"/>
              </a:spcBef>
              <a:spcAft>
                <a:spcPct val="0"/>
              </a:spcAft>
              <a:defRPr kumimoji="1" sz="1400">
                <a:solidFill>
                  <a:schemeClr val="tx1"/>
                </a:solidFill>
                <a:latin typeface="Arial" charset="0"/>
                <a:ea typeface="돋움" pitchFamily="50" charset="-127"/>
              </a:defRPr>
            </a:lvl9pPr>
          </a:lstStyle>
          <a:p>
            <a:pPr algn="ctr" eaLnBrk="1" hangingPunct="1">
              <a:lnSpc>
                <a:spcPct val="150000"/>
              </a:lnSpc>
              <a:buSzPct val="90000"/>
            </a:pPr>
            <a:r>
              <a:rPr lang="en-US" altLang="ko-KR" b="1" dirty="0" err="1" smtClean="0">
                <a:solidFill>
                  <a:srgbClr val="000000"/>
                </a:solidFill>
                <a:ea typeface="HY헤드라인M" pitchFamily="18" charset="-127"/>
                <a:cs typeface="Arial" charset="0"/>
              </a:rPr>
              <a:t>Kyungbu</a:t>
            </a:r>
            <a:r>
              <a:rPr lang="en-US" altLang="ko-KR" b="1" dirty="0" smtClean="0">
                <a:solidFill>
                  <a:srgbClr val="000000"/>
                </a:solidFill>
                <a:ea typeface="HY헤드라인M" pitchFamily="18" charset="-127"/>
                <a:cs typeface="Arial" charset="0"/>
              </a:rPr>
              <a:t> HSE, 13-3</a:t>
            </a:r>
            <a:endParaRPr lang="en-US" altLang="ko-KR" b="1" dirty="0">
              <a:solidFill>
                <a:srgbClr val="000000"/>
              </a:solidFill>
              <a:ea typeface="HY헤드라인M" pitchFamily="18" charset="-127"/>
              <a:cs typeface="Arial" charset="0"/>
            </a:endParaRPr>
          </a:p>
        </p:txBody>
      </p:sp>
      <p:pic>
        <p:nvPicPr>
          <p:cNvPr id="22548" name="Picture 9" descr="DSC00186"/>
          <p:cNvPicPr preferRelativeResize="0">
            <a:picLocks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648744" y="2896941"/>
            <a:ext cx="2106000" cy="15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2"/>
          <p:cNvPicPr>
            <a:picLocks noChangeArrowheads="1"/>
          </p:cNvPicPr>
          <p:nvPr/>
        </p:nvPicPr>
        <p:blipFill>
          <a:blip r:embed="rId7" cstate="print"/>
          <a:srcRect/>
          <a:stretch>
            <a:fillRect/>
          </a:stretch>
        </p:blipFill>
        <p:spPr bwMode="auto">
          <a:xfrm>
            <a:off x="2657438" y="1073415"/>
            <a:ext cx="2106000" cy="1584000"/>
          </a:xfrm>
          <a:prstGeom prst="rect">
            <a:avLst/>
          </a:prstGeom>
          <a:noFill/>
          <a:ln w="9525">
            <a:noFill/>
            <a:miter lim="800000"/>
            <a:headEnd/>
            <a:tailEnd/>
          </a:ln>
        </p:spPr>
      </p:pic>
      <p:pic>
        <p:nvPicPr>
          <p:cNvPr id="29" name="그림 28" descr="크기변환_Msheireb 14-09-2013.jpg"/>
          <p:cNvPicPr>
            <a:picLocks/>
          </p:cNvPicPr>
          <p:nvPr/>
        </p:nvPicPr>
        <p:blipFill>
          <a:blip r:embed="rId8" cstate="print"/>
          <a:srcRect t="2237" b="12593"/>
          <a:stretch>
            <a:fillRect/>
          </a:stretch>
        </p:blipFill>
        <p:spPr>
          <a:xfrm>
            <a:off x="5071842" y="1073415"/>
            <a:ext cx="2106000" cy="1584000"/>
          </a:xfrm>
          <a:prstGeom prst="rect">
            <a:avLst/>
          </a:prstGeom>
        </p:spPr>
      </p:pic>
      <p:pic>
        <p:nvPicPr>
          <p:cNvPr id="27" name="그림 11"/>
          <p:cNvPicPr preferRelativeResize="0">
            <a:picLocks/>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110786" y="2896941"/>
            <a:ext cx="2106000" cy="15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7"/>
          <p:cNvPicPr preferRelativeResize="0">
            <a:picLocks noChangeArrowheads="1"/>
          </p:cNvPicPr>
          <p:nvPr/>
        </p:nvPicPr>
        <p:blipFill>
          <a:blip r:embed="rId10" cstate="print">
            <a:extLst>
              <a:ext uri="{28A0092B-C50C-407E-A947-70E740481C1C}">
                <a14:useLocalDpi xmlns="" xmlns:a14="http://schemas.microsoft.com/office/drawing/2010/main" val="0"/>
              </a:ext>
            </a:extLst>
          </a:blip>
          <a:srcRect l="-5650" r="-7419"/>
          <a:stretch>
            <a:fillRect/>
          </a:stretch>
        </p:blipFill>
        <p:spPr bwMode="auto">
          <a:xfrm>
            <a:off x="7422084" y="2896941"/>
            <a:ext cx="2381232" cy="15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4"/>
          <p:cNvPicPr preferRelativeResize="0">
            <a:picLocks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119293" y="4752038"/>
            <a:ext cx="2106000" cy="15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6"/>
          <p:cNvPicPr preferRelativeResize="0">
            <a:picLocks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7541071" y="4752038"/>
            <a:ext cx="2106000" cy="15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그림 34" descr="그림1.jpg"/>
          <p:cNvPicPr preferRelativeResize="0">
            <a:picLocks/>
          </p:cNvPicPr>
          <p:nvPr/>
        </p:nvPicPr>
        <p:blipFill>
          <a:blip r:embed="rId13" cstate="print"/>
          <a:srcRect t="2399"/>
          <a:stretch>
            <a:fillRect/>
          </a:stretch>
        </p:blipFill>
        <p:spPr>
          <a:xfrm>
            <a:off x="7509048" y="1073415"/>
            <a:ext cx="2106000" cy="1584000"/>
          </a:xfrm>
          <a:prstGeom prst="rect">
            <a:avLst/>
          </a:prstGeom>
        </p:spPr>
      </p:pic>
      <p:sp>
        <p:nvSpPr>
          <p:cNvPr id="36" name="Text Box 22"/>
          <p:cNvSpPr txBox="1">
            <a:spLocks noChangeArrowheads="1"/>
          </p:cNvSpPr>
          <p:nvPr/>
        </p:nvSpPr>
        <p:spPr bwMode="auto">
          <a:xfrm>
            <a:off x="7267517" y="4415148"/>
            <a:ext cx="2730501"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kumimoji="1" sz="1400">
                <a:solidFill>
                  <a:schemeClr val="tx1"/>
                </a:solidFill>
                <a:latin typeface="Arial" charset="0"/>
                <a:ea typeface="돋움" pitchFamily="50" charset="-127"/>
              </a:defRPr>
            </a:lvl1pPr>
            <a:lvl2pPr marL="742950" indent="-285750" eaLnBrk="0" hangingPunct="0">
              <a:defRPr kumimoji="1" sz="1400">
                <a:solidFill>
                  <a:schemeClr val="tx1"/>
                </a:solidFill>
                <a:latin typeface="Arial" charset="0"/>
                <a:ea typeface="돋움" pitchFamily="50" charset="-127"/>
              </a:defRPr>
            </a:lvl2pPr>
            <a:lvl3pPr marL="1143000" indent="-228600" eaLnBrk="0" hangingPunct="0">
              <a:defRPr kumimoji="1" sz="1400">
                <a:solidFill>
                  <a:schemeClr val="tx1"/>
                </a:solidFill>
                <a:latin typeface="Arial" charset="0"/>
                <a:ea typeface="돋움" pitchFamily="50" charset="-127"/>
              </a:defRPr>
            </a:lvl3pPr>
            <a:lvl4pPr marL="1600200" indent="-228600" eaLnBrk="0" hangingPunct="0">
              <a:defRPr kumimoji="1" sz="1400">
                <a:solidFill>
                  <a:schemeClr val="tx1"/>
                </a:solidFill>
                <a:latin typeface="Arial" charset="0"/>
                <a:ea typeface="돋움" pitchFamily="50" charset="-127"/>
              </a:defRPr>
            </a:lvl4pPr>
            <a:lvl5pPr marL="2057400" indent="-228600" eaLnBrk="0" hangingPunct="0">
              <a:defRPr kumimoji="1" sz="1400">
                <a:solidFill>
                  <a:schemeClr val="tx1"/>
                </a:solidFill>
                <a:latin typeface="Arial" charset="0"/>
                <a:ea typeface="돋움" pitchFamily="50" charset="-127"/>
              </a:defRPr>
            </a:lvl5pPr>
            <a:lvl6pPr marL="2514600" indent="-228600" eaLnBrk="0" fontAlgn="base" hangingPunct="0">
              <a:spcBef>
                <a:spcPct val="0"/>
              </a:spcBef>
              <a:spcAft>
                <a:spcPct val="0"/>
              </a:spcAft>
              <a:defRPr kumimoji="1" sz="1400">
                <a:solidFill>
                  <a:schemeClr val="tx1"/>
                </a:solidFill>
                <a:latin typeface="Arial" charset="0"/>
                <a:ea typeface="돋움" pitchFamily="50" charset="-127"/>
              </a:defRPr>
            </a:lvl6pPr>
            <a:lvl7pPr marL="2971800" indent="-228600" eaLnBrk="0" fontAlgn="base" hangingPunct="0">
              <a:spcBef>
                <a:spcPct val="0"/>
              </a:spcBef>
              <a:spcAft>
                <a:spcPct val="0"/>
              </a:spcAft>
              <a:defRPr kumimoji="1" sz="1400">
                <a:solidFill>
                  <a:schemeClr val="tx1"/>
                </a:solidFill>
                <a:latin typeface="Arial" charset="0"/>
                <a:ea typeface="돋움" pitchFamily="50" charset="-127"/>
              </a:defRPr>
            </a:lvl7pPr>
            <a:lvl8pPr marL="3429000" indent="-228600" eaLnBrk="0" fontAlgn="base" hangingPunct="0">
              <a:spcBef>
                <a:spcPct val="0"/>
              </a:spcBef>
              <a:spcAft>
                <a:spcPct val="0"/>
              </a:spcAft>
              <a:defRPr kumimoji="1" sz="1400">
                <a:solidFill>
                  <a:schemeClr val="tx1"/>
                </a:solidFill>
                <a:latin typeface="Arial" charset="0"/>
                <a:ea typeface="돋움" pitchFamily="50" charset="-127"/>
              </a:defRPr>
            </a:lvl8pPr>
            <a:lvl9pPr marL="3886200" indent="-228600" eaLnBrk="0" fontAlgn="base" hangingPunct="0">
              <a:spcBef>
                <a:spcPct val="0"/>
              </a:spcBef>
              <a:spcAft>
                <a:spcPct val="0"/>
              </a:spcAft>
              <a:defRPr kumimoji="1" sz="1400">
                <a:solidFill>
                  <a:schemeClr val="tx1"/>
                </a:solidFill>
                <a:latin typeface="Arial" charset="0"/>
                <a:ea typeface="돋움" pitchFamily="50" charset="-127"/>
              </a:defRPr>
            </a:lvl9pPr>
          </a:lstStyle>
          <a:p>
            <a:pPr algn="ctr" eaLnBrk="1" hangingPunct="1">
              <a:lnSpc>
                <a:spcPct val="150000"/>
              </a:lnSpc>
              <a:buSzPct val="90000"/>
            </a:pPr>
            <a:r>
              <a:rPr lang="en-US" altLang="ko-KR" b="1" dirty="0" err="1" smtClean="0">
                <a:solidFill>
                  <a:srgbClr val="000000"/>
                </a:solidFill>
                <a:ea typeface="HY헤드라인M" pitchFamily="18" charset="-127"/>
                <a:cs typeface="Arial" charset="0"/>
              </a:rPr>
              <a:t>Kyungbu</a:t>
            </a:r>
            <a:r>
              <a:rPr lang="en-US" altLang="ko-KR" b="1" dirty="0" smtClean="0">
                <a:solidFill>
                  <a:srgbClr val="000000"/>
                </a:solidFill>
                <a:ea typeface="HY헤드라인M" pitchFamily="18" charset="-127"/>
                <a:cs typeface="Arial" charset="0"/>
              </a:rPr>
              <a:t> HSR, 7-2/10-1</a:t>
            </a:r>
            <a:endParaRPr lang="en-US" altLang="ko-KR" b="1" dirty="0">
              <a:solidFill>
                <a:srgbClr val="000000"/>
              </a:solidFill>
              <a:ea typeface="HY헤드라인M" pitchFamily="18" charset="-127"/>
              <a:cs typeface="Arial" charset="0"/>
            </a:endParaRPr>
          </a:p>
        </p:txBody>
      </p:sp>
      <p:pic>
        <p:nvPicPr>
          <p:cNvPr id="39" name="Picture 4" descr="6kbktx(800)"/>
          <p:cNvPicPr preferRelativeResize="0">
            <a:picLocks noChangeArrowheads="1"/>
          </p:cNvPicPr>
          <p:nvPr/>
        </p:nvPicPr>
        <p:blipFill>
          <a:blip r:embed="rId14" cstate="print">
            <a:extLst>
              <a:ext uri="{28A0092B-C50C-407E-A947-70E740481C1C}">
                <a14:useLocalDpi xmlns="" xmlns:a14="http://schemas.microsoft.com/office/drawing/2010/main" val="0"/>
              </a:ext>
            </a:extLst>
          </a:blip>
          <a:srcRect l="9402" t="31698" r="22755" b="19278"/>
          <a:stretch>
            <a:fillRect/>
          </a:stretch>
        </p:blipFill>
        <p:spPr bwMode="auto">
          <a:xfrm>
            <a:off x="7545966" y="2898790"/>
            <a:ext cx="1193248" cy="6730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모서리가 둥근 직사각형 30"/>
          <p:cNvSpPr/>
          <p:nvPr/>
        </p:nvSpPr>
        <p:spPr>
          <a:xfrm>
            <a:off x="3781619" y="1155684"/>
            <a:ext cx="900000" cy="252000"/>
          </a:xfrm>
          <a:prstGeom prst="roundRect">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smtClean="0">
                <a:solidFill>
                  <a:schemeClr val="tx1"/>
                </a:solidFill>
              </a:rPr>
              <a:t>On-going</a:t>
            </a:r>
            <a:endParaRPr lang="ko-KR" altLang="en-US" sz="1200" dirty="0">
              <a:solidFill>
                <a:schemeClr val="tx1"/>
              </a:solidFill>
            </a:endParaRPr>
          </a:p>
        </p:txBody>
      </p:sp>
      <p:sp>
        <p:nvSpPr>
          <p:cNvPr id="41" name="모서리가 둥근 직사각형 40"/>
          <p:cNvSpPr/>
          <p:nvPr/>
        </p:nvSpPr>
        <p:spPr>
          <a:xfrm>
            <a:off x="6205867" y="1142984"/>
            <a:ext cx="900000" cy="252000"/>
          </a:xfrm>
          <a:prstGeom prst="roundRect">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smtClean="0">
                <a:solidFill>
                  <a:schemeClr val="tx1"/>
                </a:solidFill>
              </a:rPr>
              <a:t>On-going</a:t>
            </a:r>
            <a:endParaRPr lang="ko-KR" altLang="en-US" sz="1200" dirty="0">
              <a:solidFill>
                <a:schemeClr val="tx1"/>
              </a:solidFill>
            </a:endParaRPr>
          </a:p>
        </p:txBody>
      </p:sp>
      <p:sp>
        <p:nvSpPr>
          <p:cNvPr id="42" name="모서리가 둥근 직사각형 41"/>
          <p:cNvSpPr/>
          <p:nvPr/>
        </p:nvSpPr>
        <p:spPr>
          <a:xfrm>
            <a:off x="8639403" y="1151336"/>
            <a:ext cx="900000" cy="252000"/>
          </a:xfrm>
          <a:prstGeom prst="roundRect">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smtClean="0">
                <a:solidFill>
                  <a:schemeClr val="tx1"/>
                </a:solidFill>
              </a:rPr>
              <a:t>On-going</a:t>
            </a:r>
            <a:endParaRPr lang="ko-KR" altLang="en-US" sz="1200" dirty="0">
              <a:solidFill>
                <a:schemeClr val="tx1"/>
              </a:solidFill>
            </a:endParaRPr>
          </a:p>
        </p:txBody>
      </p:sp>
      <p:pic>
        <p:nvPicPr>
          <p:cNvPr id="44" name="Picture 2"/>
          <p:cNvPicPr>
            <a:picLocks noChangeArrowheads="1"/>
          </p:cNvPicPr>
          <p:nvPr/>
        </p:nvPicPr>
        <p:blipFill>
          <a:blip r:embed="rId15" cstate="print"/>
          <a:srcRect/>
          <a:stretch>
            <a:fillRect/>
          </a:stretch>
        </p:blipFill>
        <p:spPr bwMode="auto">
          <a:xfrm>
            <a:off x="239194" y="1071546"/>
            <a:ext cx="2106000" cy="1584000"/>
          </a:xfrm>
          <a:prstGeom prst="rect">
            <a:avLst/>
          </a:prstGeom>
          <a:noFill/>
          <a:ln w="9525">
            <a:noFill/>
            <a:miter lim="800000"/>
            <a:headEnd/>
            <a:tailEnd/>
          </a:ln>
        </p:spPr>
      </p:pic>
      <p:sp>
        <p:nvSpPr>
          <p:cNvPr id="45" name="Text Box 22"/>
          <p:cNvSpPr txBox="1">
            <a:spLocks noChangeArrowheads="1"/>
          </p:cNvSpPr>
          <p:nvPr/>
        </p:nvSpPr>
        <p:spPr bwMode="auto">
          <a:xfrm>
            <a:off x="-63517" y="2581792"/>
            <a:ext cx="2730501" cy="283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kumimoji="1" sz="1400">
                <a:solidFill>
                  <a:schemeClr val="tx1"/>
                </a:solidFill>
                <a:latin typeface="Arial" charset="0"/>
                <a:ea typeface="돋움" pitchFamily="50" charset="-127"/>
              </a:defRPr>
            </a:lvl1pPr>
            <a:lvl2pPr marL="742950" indent="-285750" eaLnBrk="0" hangingPunct="0">
              <a:defRPr kumimoji="1" sz="1400">
                <a:solidFill>
                  <a:schemeClr val="tx1"/>
                </a:solidFill>
                <a:latin typeface="Arial" charset="0"/>
                <a:ea typeface="돋움" pitchFamily="50" charset="-127"/>
              </a:defRPr>
            </a:lvl2pPr>
            <a:lvl3pPr marL="1143000" indent="-228600" eaLnBrk="0" hangingPunct="0">
              <a:defRPr kumimoji="1" sz="1400">
                <a:solidFill>
                  <a:schemeClr val="tx1"/>
                </a:solidFill>
                <a:latin typeface="Arial" charset="0"/>
                <a:ea typeface="돋움" pitchFamily="50" charset="-127"/>
              </a:defRPr>
            </a:lvl3pPr>
            <a:lvl4pPr marL="1600200" indent="-228600" eaLnBrk="0" hangingPunct="0">
              <a:defRPr kumimoji="1" sz="1400">
                <a:solidFill>
                  <a:schemeClr val="tx1"/>
                </a:solidFill>
                <a:latin typeface="Arial" charset="0"/>
                <a:ea typeface="돋움" pitchFamily="50" charset="-127"/>
              </a:defRPr>
            </a:lvl4pPr>
            <a:lvl5pPr marL="2057400" indent="-228600" eaLnBrk="0" hangingPunct="0">
              <a:defRPr kumimoji="1" sz="1400">
                <a:solidFill>
                  <a:schemeClr val="tx1"/>
                </a:solidFill>
                <a:latin typeface="Arial" charset="0"/>
                <a:ea typeface="돋움" pitchFamily="50" charset="-127"/>
              </a:defRPr>
            </a:lvl5pPr>
            <a:lvl6pPr marL="2514600" indent="-228600" eaLnBrk="0" fontAlgn="base" hangingPunct="0">
              <a:spcBef>
                <a:spcPct val="0"/>
              </a:spcBef>
              <a:spcAft>
                <a:spcPct val="0"/>
              </a:spcAft>
              <a:defRPr kumimoji="1" sz="1400">
                <a:solidFill>
                  <a:schemeClr val="tx1"/>
                </a:solidFill>
                <a:latin typeface="Arial" charset="0"/>
                <a:ea typeface="돋움" pitchFamily="50" charset="-127"/>
              </a:defRPr>
            </a:lvl6pPr>
            <a:lvl7pPr marL="2971800" indent="-228600" eaLnBrk="0" fontAlgn="base" hangingPunct="0">
              <a:spcBef>
                <a:spcPct val="0"/>
              </a:spcBef>
              <a:spcAft>
                <a:spcPct val="0"/>
              </a:spcAft>
              <a:defRPr kumimoji="1" sz="1400">
                <a:solidFill>
                  <a:schemeClr val="tx1"/>
                </a:solidFill>
                <a:latin typeface="Arial" charset="0"/>
                <a:ea typeface="돋움" pitchFamily="50" charset="-127"/>
              </a:defRPr>
            </a:lvl7pPr>
            <a:lvl8pPr marL="3429000" indent="-228600" eaLnBrk="0" fontAlgn="base" hangingPunct="0">
              <a:spcBef>
                <a:spcPct val="0"/>
              </a:spcBef>
              <a:spcAft>
                <a:spcPct val="0"/>
              </a:spcAft>
              <a:defRPr kumimoji="1" sz="1400">
                <a:solidFill>
                  <a:schemeClr val="tx1"/>
                </a:solidFill>
                <a:latin typeface="Arial" charset="0"/>
                <a:ea typeface="돋움" pitchFamily="50" charset="-127"/>
              </a:defRPr>
            </a:lvl8pPr>
            <a:lvl9pPr marL="3886200" indent="-228600" eaLnBrk="0" fontAlgn="base" hangingPunct="0">
              <a:spcBef>
                <a:spcPct val="0"/>
              </a:spcBef>
              <a:spcAft>
                <a:spcPct val="0"/>
              </a:spcAft>
              <a:defRPr kumimoji="1" sz="1400">
                <a:solidFill>
                  <a:schemeClr val="tx1"/>
                </a:solidFill>
                <a:latin typeface="Arial" charset="0"/>
                <a:ea typeface="돋움" pitchFamily="50" charset="-127"/>
              </a:defRPr>
            </a:lvl9pPr>
          </a:lstStyle>
          <a:p>
            <a:pPr algn="ctr" eaLnBrk="1" hangingPunct="1">
              <a:lnSpc>
                <a:spcPct val="150000"/>
              </a:lnSpc>
              <a:buSzPct val="90000"/>
            </a:pPr>
            <a:r>
              <a:rPr lang="en-US" altLang="ko-KR" b="1" dirty="0" smtClean="0">
                <a:solidFill>
                  <a:srgbClr val="000000"/>
                </a:solidFill>
                <a:ea typeface="HY헤드라인M" pitchFamily="18" charset="-127"/>
                <a:cs typeface="Arial" charset="0"/>
              </a:rPr>
              <a:t>Roy Hill, Australia</a:t>
            </a:r>
          </a:p>
        </p:txBody>
      </p:sp>
      <p:sp>
        <p:nvSpPr>
          <p:cNvPr id="46" name="모서리가 둥근 직사각형 45"/>
          <p:cNvSpPr/>
          <p:nvPr/>
        </p:nvSpPr>
        <p:spPr>
          <a:xfrm>
            <a:off x="1377558" y="1138636"/>
            <a:ext cx="900000" cy="252000"/>
          </a:xfrm>
          <a:prstGeom prst="roundRect">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smtClean="0">
                <a:solidFill>
                  <a:schemeClr val="tx1"/>
                </a:solidFill>
              </a:rPr>
              <a:t>On-going</a:t>
            </a:r>
            <a:endParaRPr lang="ko-KR" altLang="en-US" sz="1200" dirty="0">
              <a:solidFill>
                <a:schemeClr val="tx1"/>
              </a:solidFill>
            </a:endParaRPr>
          </a:p>
        </p:txBody>
      </p:sp>
      <p:pic>
        <p:nvPicPr>
          <p:cNvPr id="47" name="Picture 8" descr="C:\Users\samsung\AppData\Local\Temp\hunclip1\04\huntemp.files\13.jpg"/>
          <p:cNvPicPr preferRelativeResize="0">
            <a:picLocks noChangeArrowheads="1"/>
          </p:cNvPicPr>
          <p:nvPr/>
        </p:nvPicPr>
        <p:blipFill>
          <a:blip r:embed="rId16" cstate="print"/>
          <a:srcRect/>
          <a:stretch>
            <a:fillRect/>
          </a:stretch>
        </p:blipFill>
        <p:spPr bwMode="auto">
          <a:xfrm>
            <a:off x="253598" y="2892541"/>
            <a:ext cx="2088000" cy="1584176"/>
          </a:xfrm>
          <a:prstGeom prst="rect">
            <a:avLst/>
          </a:prstGeom>
          <a:noFill/>
          <a:ln w="9525">
            <a:noFill/>
            <a:miter lim="800000"/>
            <a:headEnd/>
            <a:tailEnd/>
          </a:ln>
        </p:spPr>
      </p:pic>
      <p:sp>
        <p:nvSpPr>
          <p:cNvPr id="48" name="모서리가 둥근 직사각형 47"/>
          <p:cNvSpPr/>
          <p:nvPr/>
        </p:nvSpPr>
        <p:spPr>
          <a:xfrm>
            <a:off x="1378111" y="2954735"/>
            <a:ext cx="900000" cy="252000"/>
          </a:xfrm>
          <a:prstGeom prst="roundRect">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smtClean="0">
                <a:solidFill>
                  <a:schemeClr val="tx1"/>
                </a:solidFill>
              </a:rPr>
              <a:t>On-going</a:t>
            </a:r>
            <a:endParaRPr lang="ko-KR" altLang="en-US" sz="1200" dirty="0">
              <a:solidFill>
                <a:schemeClr val="tx1"/>
              </a:solidFill>
            </a:endParaRPr>
          </a:p>
        </p:txBody>
      </p:sp>
      <p:sp>
        <p:nvSpPr>
          <p:cNvPr id="49" name="TextBox 48"/>
          <p:cNvSpPr txBox="1"/>
          <p:nvPr/>
        </p:nvSpPr>
        <p:spPr>
          <a:xfrm>
            <a:off x="150631" y="4429132"/>
            <a:ext cx="7800867" cy="374461"/>
          </a:xfrm>
          <a:prstGeom prst="rect">
            <a:avLst/>
          </a:prstGeom>
          <a:noFill/>
        </p:spPr>
        <p:txBody>
          <a:bodyPr wrap="square" rtlCol="0">
            <a:spAutoFit/>
          </a:bodyPr>
          <a:lstStyle/>
          <a:p>
            <a:pPr>
              <a:lnSpc>
                <a:spcPts val="1100"/>
              </a:lnSpc>
            </a:pPr>
            <a:r>
              <a:rPr lang="en-US" altLang="ko-KR" sz="1100" b="1" dirty="0" smtClean="0">
                <a:effectLst>
                  <a:outerShdw blurRad="38100" dist="38100" dir="2700000" algn="tl">
                    <a:srgbClr val="000000">
                      <a:alpha val="43137"/>
                    </a:srgbClr>
                  </a:outerShdw>
                </a:effectLst>
                <a:latin typeface="Arial" pitchFamily="34" charset="0"/>
                <a:cs typeface="Arial" pitchFamily="34" charset="0"/>
              </a:rPr>
              <a:t>Relocation of </a:t>
            </a:r>
            <a:r>
              <a:rPr lang="en-US" altLang="ko-KR" sz="1100" b="1" dirty="0" err="1" smtClean="0">
                <a:effectLst>
                  <a:outerShdw blurRad="38100" dist="38100" dir="2700000" algn="tl">
                    <a:srgbClr val="000000">
                      <a:alpha val="43137"/>
                    </a:srgbClr>
                  </a:outerShdw>
                </a:effectLst>
                <a:latin typeface="Arial" pitchFamily="34" charset="0"/>
                <a:cs typeface="Arial" pitchFamily="34" charset="0"/>
              </a:rPr>
              <a:t>Kalekoy</a:t>
            </a:r>
            <a:r>
              <a:rPr lang="en-US" altLang="ko-KR" sz="1100" b="1" dirty="0" smtClean="0">
                <a:effectLst>
                  <a:outerShdw blurRad="38100" dist="38100" dir="2700000" algn="tl">
                    <a:srgbClr val="000000">
                      <a:alpha val="43137"/>
                    </a:srgbClr>
                  </a:outerShdw>
                </a:effectLst>
                <a:latin typeface="Arial" pitchFamily="34" charset="0"/>
                <a:cs typeface="Arial" pitchFamily="34" charset="0"/>
              </a:rPr>
              <a:t> Railway, </a:t>
            </a:r>
          </a:p>
          <a:p>
            <a:pPr>
              <a:lnSpc>
                <a:spcPts val="1100"/>
              </a:lnSpc>
            </a:pPr>
            <a:r>
              <a:rPr lang="en-US" altLang="ko-KR" sz="1100" b="1" dirty="0" smtClean="0">
                <a:effectLst>
                  <a:outerShdw blurRad="38100" dist="38100" dir="2700000" algn="tl">
                    <a:srgbClr val="000000">
                      <a:alpha val="43137"/>
                    </a:srgbClr>
                  </a:outerShdw>
                </a:effectLst>
                <a:latin typeface="Arial" pitchFamily="34" charset="0"/>
                <a:cs typeface="Arial" pitchFamily="34" charset="0"/>
              </a:rPr>
              <a:t>Turkey</a:t>
            </a:r>
          </a:p>
        </p:txBody>
      </p:sp>
      <p:sp>
        <p:nvSpPr>
          <p:cNvPr id="37" name="TextBox 36"/>
          <p:cNvSpPr txBox="1"/>
          <p:nvPr/>
        </p:nvSpPr>
        <p:spPr>
          <a:xfrm>
            <a:off x="416496" y="260648"/>
            <a:ext cx="9489504" cy="584775"/>
          </a:xfrm>
          <a:prstGeom prst="rect">
            <a:avLst/>
          </a:prstGeom>
          <a:noFill/>
        </p:spPr>
        <p:txBody>
          <a:bodyPr wrap="square">
            <a:spAutoFit/>
            <a:scene3d>
              <a:camera prst="orthographicFront"/>
              <a:lightRig rig="threePt" dir="t"/>
            </a:scene3d>
            <a:sp3d>
              <a:bevelT w="1270" h="1270"/>
            </a:sp3d>
          </a:bodyPr>
          <a:lstStyle/>
          <a:p>
            <a:pPr>
              <a:defRPr/>
            </a:pPr>
            <a:r>
              <a:rPr kumimoji="0" lang="en-US" altLang="ko-KR" sz="3200" b="1" dirty="0" smtClean="0">
                <a:solidFill>
                  <a:schemeClr val="tx2"/>
                </a:solidFill>
                <a:latin typeface="Arial" pitchFamily="34" charset="0"/>
                <a:ea typeface="Kozuka Gothic Pro M" pitchFamily="34" charset="-128"/>
                <a:cs typeface="Arial" pitchFamily="34" charset="0"/>
              </a:rPr>
              <a:t>Project Competency </a:t>
            </a:r>
            <a:r>
              <a:rPr kumimoji="0" lang="en-US" altLang="ko-KR" sz="3200" b="1" dirty="0" smtClean="0">
                <a:solidFill>
                  <a:schemeClr val="tx2"/>
                </a:solidFill>
                <a:latin typeface="Arial" pitchFamily="34" charset="0"/>
                <a:cs typeface="Arial" pitchFamily="34" charset="0"/>
              </a:rPr>
              <a:t>– Metro &amp; Railway</a:t>
            </a:r>
            <a:endParaRPr lang="en-US" altLang="ko-KR" sz="3200" b="1" dirty="0">
              <a:solidFill>
                <a:schemeClr val="tx2"/>
              </a:solidFill>
              <a:latin typeface="Arial" pitchFamily="34" charset="0"/>
              <a:cs typeface="Arial" pitchFamily="34" charset="0"/>
            </a:endParaRPr>
          </a:p>
        </p:txBody>
      </p:sp>
    </p:spTree>
    <p:extLst>
      <p:ext uri="{BB962C8B-B14F-4D97-AF65-F5344CB8AC3E}">
        <p14:creationId xmlns="" xmlns:p14="http://schemas.microsoft.com/office/powerpoint/2010/main" val="86088020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750720" y="-767984"/>
            <a:ext cx="2257349" cy="584775"/>
          </a:xfrm>
          <a:prstGeom prst="rect">
            <a:avLst/>
          </a:prstGeom>
          <a:noFill/>
        </p:spPr>
        <p:txBody>
          <a:bodyPr wrap="none">
            <a:spAutoFit/>
            <a:scene3d>
              <a:camera prst="orthographicFront"/>
              <a:lightRig rig="threePt" dir="t"/>
            </a:scene3d>
            <a:sp3d>
              <a:bevelT w="1270" h="1270"/>
            </a:sp3d>
          </a:bodyPr>
          <a:lstStyle/>
          <a:p>
            <a:pPr>
              <a:defRPr/>
            </a:pPr>
            <a:r>
              <a:rPr kumimoji="0" lang="en-US" altLang="ko-KR" sz="3200" b="1" dirty="0" smtClean="0">
                <a:solidFill>
                  <a:srgbClr val="1A4C9D"/>
                </a:solidFill>
                <a:latin typeface="Arial" pitchFamily="34" charset="0"/>
                <a:cs typeface="Arial" pitchFamily="34" charset="0"/>
              </a:rPr>
              <a:t>Projects – </a:t>
            </a:r>
            <a:endParaRPr lang="en-US" altLang="ko-KR" sz="2400" b="1" dirty="0">
              <a:solidFill>
                <a:schemeClr val="tx2"/>
              </a:solidFill>
              <a:latin typeface="Arial" pitchFamily="34" charset="0"/>
              <a:cs typeface="Arial" pitchFamily="34" charset="0"/>
            </a:endParaRPr>
          </a:p>
        </p:txBody>
      </p:sp>
      <p:sp>
        <p:nvSpPr>
          <p:cNvPr id="33" name="Text Box 22"/>
          <p:cNvSpPr txBox="1">
            <a:spLocks noChangeArrowheads="1"/>
          </p:cNvSpPr>
          <p:nvPr/>
        </p:nvSpPr>
        <p:spPr bwMode="auto">
          <a:xfrm>
            <a:off x="-156375" y="4381655"/>
            <a:ext cx="2730501"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err="1">
                <a:solidFill>
                  <a:srgbClr val="000000"/>
                </a:solidFill>
                <a:latin typeface="+mn-lt"/>
                <a:ea typeface="HY헤드라인M" pitchFamily="18" charset="-127"/>
                <a:cs typeface="Arial" charset="0"/>
              </a:rPr>
              <a:t>Busan</a:t>
            </a:r>
            <a:r>
              <a:rPr lang="en-US" altLang="ko-KR" sz="1400" b="1" dirty="0">
                <a:solidFill>
                  <a:srgbClr val="000000"/>
                </a:solidFill>
                <a:latin typeface="+mn-lt"/>
                <a:ea typeface="HY헤드라인M" pitchFamily="18" charset="-127"/>
                <a:cs typeface="Arial" charset="0"/>
              </a:rPr>
              <a:t> New Port</a:t>
            </a:r>
          </a:p>
        </p:txBody>
      </p:sp>
      <p:sp>
        <p:nvSpPr>
          <p:cNvPr id="34" name="Text Box 22"/>
          <p:cNvSpPr txBox="1">
            <a:spLocks noChangeArrowheads="1"/>
          </p:cNvSpPr>
          <p:nvPr/>
        </p:nvSpPr>
        <p:spPr bwMode="auto">
          <a:xfrm>
            <a:off x="7027073" y="4376567"/>
            <a:ext cx="2730501"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err="1">
                <a:solidFill>
                  <a:srgbClr val="000000"/>
                </a:solidFill>
                <a:latin typeface="+mn-lt"/>
                <a:ea typeface="HY헤드라인M" pitchFamily="18" charset="-127"/>
                <a:cs typeface="Arial" charset="0"/>
              </a:rPr>
              <a:t>Incheon</a:t>
            </a:r>
            <a:r>
              <a:rPr lang="en-US" altLang="ko-KR" sz="1400" b="1" dirty="0">
                <a:solidFill>
                  <a:srgbClr val="000000"/>
                </a:solidFill>
                <a:latin typeface="+mn-lt"/>
                <a:ea typeface="HY헤드라인M" pitchFamily="18" charset="-127"/>
                <a:cs typeface="Arial" charset="0"/>
              </a:rPr>
              <a:t> South Port </a:t>
            </a:r>
          </a:p>
        </p:txBody>
      </p:sp>
      <p:sp>
        <p:nvSpPr>
          <p:cNvPr id="35" name="Text Box 22"/>
          <p:cNvSpPr txBox="1">
            <a:spLocks noChangeArrowheads="1"/>
          </p:cNvSpPr>
          <p:nvPr/>
        </p:nvSpPr>
        <p:spPr bwMode="auto">
          <a:xfrm>
            <a:off x="4620629" y="4380493"/>
            <a:ext cx="2732087" cy="321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a:solidFill>
                  <a:srgbClr val="000000"/>
                </a:solidFill>
                <a:latin typeface="+mn-lt"/>
                <a:ea typeface="HY헤드라인M" pitchFamily="18" charset="-127"/>
                <a:cs typeface="Arial" charset="0"/>
              </a:rPr>
              <a:t>Ulsan North Breakwater </a:t>
            </a:r>
          </a:p>
        </p:txBody>
      </p:sp>
      <p:sp>
        <p:nvSpPr>
          <p:cNvPr id="36" name="Text Box 22"/>
          <p:cNvSpPr txBox="1">
            <a:spLocks noChangeArrowheads="1"/>
          </p:cNvSpPr>
          <p:nvPr/>
        </p:nvSpPr>
        <p:spPr bwMode="auto">
          <a:xfrm>
            <a:off x="2235199" y="2588066"/>
            <a:ext cx="2730501"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err="1">
                <a:solidFill>
                  <a:srgbClr val="000000"/>
                </a:solidFill>
                <a:latin typeface="+mn-lt"/>
                <a:ea typeface="HY헤드라인M" pitchFamily="18" charset="-127"/>
                <a:cs typeface="Arial" charset="0"/>
              </a:rPr>
              <a:t>Jeju</a:t>
            </a:r>
            <a:r>
              <a:rPr lang="en-US" altLang="ko-KR" sz="1400" b="1" dirty="0">
                <a:solidFill>
                  <a:srgbClr val="000000"/>
                </a:solidFill>
                <a:latin typeface="+mn-lt"/>
                <a:ea typeface="HY헤드라인M" pitchFamily="18" charset="-127"/>
                <a:cs typeface="Arial" charset="0"/>
              </a:rPr>
              <a:t> Naval </a:t>
            </a:r>
            <a:r>
              <a:rPr lang="en-US" altLang="ko-KR" sz="1400" b="1" dirty="0" smtClean="0">
                <a:solidFill>
                  <a:srgbClr val="000000"/>
                </a:solidFill>
                <a:latin typeface="+mn-lt"/>
                <a:ea typeface="HY헤드라인M" pitchFamily="18" charset="-127"/>
                <a:cs typeface="Arial" charset="0"/>
              </a:rPr>
              <a:t>Base(Caisson)</a:t>
            </a:r>
            <a:endParaRPr lang="en-US" altLang="ko-KR" sz="1400" b="1" dirty="0">
              <a:solidFill>
                <a:srgbClr val="000000"/>
              </a:solidFill>
              <a:latin typeface="+mn-lt"/>
              <a:ea typeface="HY헤드라인M" pitchFamily="18" charset="-127"/>
              <a:cs typeface="Arial" charset="0"/>
            </a:endParaRPr>
          </a:p>
        </p:txBody>
      </p:sp>
      <p:sp>
        <p:nvSpPr>
          <p:cNvPr id="37" name="Text Box 22"/>
          <p:cNvSpPr txBox="1">
            <a:spLocks noChangeArrowheads="1"/>
          </p:cNvSpPr>
          <p:nvPr/>
        </p:nvSpPr>
        <p:spPr bwMode="auto">
          <a:xfrm>
            <a:off x="2259799" y="4391317"/>
            <a:ext cx="2730501"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a:solidFill>
                  <a:srgbClr val="000000"/>
                </a:solidFill>
                <a:latin typeface="+mn-lt"/>
                <a:ea typeface="HY헤드라인M" pitchFamily="18" charset="-127"/>
                <a:cs typeface="Arial" charset="0"/>
              </a:rPr>
              <a:t>Ulsan New Port (Caisson)</a:t>
            </a:r>
          </a:p>
        </p:txBody>
      </p:sp>
      <p:pic>
        <p:nvPicPr>
          <p:cNvPr id="39" name="그림 38" descr="부산신항.jpg"/>
          <p:cNvPicPr preferRelativeResize="0">
            <a:picLocks/>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2205" y="2871932"/>
            <a:ext cx="2106000" cy="15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16" descr="2"/>
          <p:cNvPicPr preferRelativeResize="0">
            <a:picLocks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41089" y="2871932"/>
            <a:ext cx="2106000" cy="15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5"/>
          <p:cNvPicPr preferRelativeResize="0">
            <a:picLocks noChangeArrowheads="1"/>
          </p:cNvPicPr>
          <p:nvPr/>
        </p:nvPicPr>
        <p:blipFill>
          <a:blip r:embed="rId5" cstate="print">
            <a:extLst>
              <a:ext uri="{28A0092B-C50C-407E-A947-70E740481C1C}">
                <a14:useLocalDpi xmlns="" xmlns:a14="http://schemas.microsoft.com/office/drawing/2010/main" val="0"/>
              </a:ext>
            </a:extLst>
          </a:blip>
          <a:srcRect l="4909" t="6618" r="9203" b="11765"/>
          <a:stretch>
            <a:fillRect/>
          </a:stretch>
        </p:blipFill>
        <p:spPr bwMode="auto">
          <a:xfrm>
            <a:off x="2538411" y="1071694"/>
            <a:ext cx="2106000" cy="15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2"/>
          <p:cNvPicPr preferRelativeResize="0">
            <a:picLocks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559839" y="2874945"/>
            <a:ext cx="2106000" cy="15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36" descr="그림1"/>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331474" y="2848119"/>
            <a:ext cx="2106000" cy="1585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Text Box 22"/>
          <p:cNvSpPr txBox="1">
            <a:spLocks noChangeArrowheads="1"/>
          </p:cNvSpPr>
          <p:nvPr/>
        </p:nvSpPr>
        <p:spPr bwMode="auto">
          <a:xfrm>
            <a:off x="4346377" y="6229817"/>
            <a:ext cx="3305175" cy="281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a:solidFill>
                  <a:srgbClr val="FF0000"/>
                </a:solidFill>
                <a:latin typeface="+mn-lt"/>
                <a:ea typeface="HY헤드라인M" pitchFamily="18" charset="-127"/>
                <a:cs typeface="Arial" charset="0"/>
              </a:rPr>
              <a:t>Wastewater Treat, Thailand</a:t>
            </a:r>
          </a:p>
        </p:txBody>
      </p:sp>
      <p:sp>
        <p:nvSpPr>
          <p:cNvPr id="46" name="Text Box 22"/>
          <p:cNvSpPr txBox="1">
            <a:spLocks noChangeArrowheads="1"/>
          </p:cNvSpPr>
          <p:nvPr/>
        </p:nvSpPr>
        <p:spPr bwMode="auto">
          <a:xfrm>
            <a:off x="6757201" y="2608608"/>
            <a:ext cx="3305175" cy="281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err="1" smtClean="0">
                <a:solidFill>
                  <a:srgbClr val="FF0000"/>
                </a:solidFill>
                <a:latin typeface="+mn-lt"/>
                <a:ea typeface="HY헤드라인M" pitchFamily="18" charset="-127"/>
                <a:cs typeface="Arial" charset="0"/>
              </a:rPr>
              <a:t>Dookdo</a:t>
            </a:r>
            <a:r>
              <a:rPr lang="en-US" altLang="ko-KR" sz="1400" b="1" dirty="0" smtClean="0">
                <a:solidFill>
                  <a:srgbClr val="FF0000"/>
                </a:solidFill>
                <a:latin typeface="+mn-lt"/>
                <a:ea typeface="HY헤드라인M" pitchFamily="18" charset="-127"/>
                <a:cs typeface="Arial" charset="0"/>
              </a:rPr>
              <a:t> </a:t>
            </a:r>
            <a:r>
              <a:rPr lang="en-US" altLang="ko-KR" sz="1400" b="1" dirty="0">
                <a:solidFill>
                  <a:srgbClr val="FF0000"/>
                </a:solidFill>
                <a:latin typeface="+mn-lt"/>
                <a:ea typeface="HY헤드라인M" pitchFamily="18" charset="-127"/>
                <a:cs typeface="Arial" charset="0"/>
              </a:rPr>
              <a:t>Purification Facility</a:t>
            </a:r>
          </a:p>
        </p:txBody>
      </p:sp>
      <p:sp>
        <p:nvSpPr>
          <p:cNvPr id="47" name="Text Box 22"/>
          <p:cNvSpPr txBox="1">
            <a:spLocks noChangeArrowheads="1"/>
          </p:cNvSpPr>
          <p:nvPr/>
        </p:nvSpPr>
        <p:spPr bwMode="auto">
          <a:xfrm>
            <a:off x="7044702" y="6240664"/>
            <a:ext cx="2732088" cy="281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a:solidFill>
                  <a:srgbClr val="FF0000"/>
                </a:solidFill>
                <a:latin typeface="+mn-lt"/>
                <a:ea typeface="HY헤드라인M" pitchFamily="18" charset="-127"/>
                <a:cs typeface="Arial" charset="0"/>
              </a:rPr>
              <a:t>Yong-dam Multi Dam</a:t>
            </a:r>
          </a:p>
        </p:txBody>
      </p:sp>
      <p:pic>
        <p:nvPicPr>
          <p:cNvPr id="48" name="Picture 141" descr="5"/>
          <p:cNvPicPr preferRelativeResize="0">
            <a:picLocks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344975" y="4713273"/>
            <a:ext cx="2106000" cy="15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 name="Text Box 22"/>
          <p:cNvSpPr txBox="1">
            <a:spLocks noChangeArrowheads="1"/>
          </p:cNvSpPr>
          <p:nvPr/>
        </p:nvSpPr>
        <p:spPr bwMode="auto">
          <a:xfrm>
            <a:off x="2243672" y="6242519"/>
            <a:ext cx="2732088" cy="281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a:solidFill>
                  <a:srgbClr val="FF0000"/>
                </a:solidFill>
                <a:latin typeface="+mn-lt"/>
                <a:ea typeface="HY헤드라인M" pitchFamily="18" charset="-127"/>
                <a:cs typeface="Arial" charset="0"/>
              </a:rPr>
              <a:t>Kyung-in </a:t>
            </a:r>
            <a:r>
              <a:rPr lang="en-US" altLang="ko-KR" sz="1400" b="1" dirty="0" err="1">
                <a:solidFill>
                  <a:srgbClr val="FF0000"/>
                </a:solidFill>
                <a:latin typeface="+mn-lt"/>
                <a:ea typeface="HY헤드라인M" pitchFamily="18" charset="-127"/>
                <a:cs typeface="Arial" charset="0"/>
              </a:rPr>
              <a:t>Ara</a:t>
            </a:r>
            <a:r>
              <a:rPr lang="en-US" altLang="ko-KR" sz="1400" b="1" dirty="0">
                <a:solidFill>
                  <a:srgbClr val="FF0000"/>
                </a:solidFill>
                <a:latin typeface="+mn-lt"/>
                <a:ea typeface="HY헤드라인M" pitchFamily="18" charset="-127"/>
                <a:cs typeface="Arial" charset="0"/>
              </a:rPr>
              <a:t> Canal</a:t>
            </a:r>
          </a:p>
        </p:txBody>
      </p:sp>
      <p:pic>
        <p:nvPicPr>
          <p:cNvPr id="50" name="Picture 142" descr="5"/>
          <p:cNvPicPr preferRelativeResize="0">
            <a:picLocks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2559821" y="4726145"/>
            <a:ext cx="2106000" cy="15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 name="Text Box 22"/>
          <p:cNvSpPr txBox="1">
            <a:spLocks noChangeArrowheads="1"/>
          </p:cNvSpPr>
          <p:nvPr/>
        </p:nvSpPr>
        <p:spPr bwMode="auto">
          <a:xfrm>
            <a:off x="-151629" y="6246981"/>
            <a:ext cx="2732088" cy="281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a:solidFill>
                  <a:srgbClr val="FF0000"/>
                </a:solidFill>
                <a:latin typeface="+mn-lt"/>
                <a:ea typeface="HY헤드라인M" pitchFamily="18" charset="-127"/>
                <a:cs typeface="Arial" charset="0"/>
              </a:rPr>
              <a:t>DTSS T-04, Singapore</a:t>
            </a:r>
          </a:p>
        </p:txBody>
      </p:sp>
      <p:pic>
        <p:nvPicPr>
          <p:cNvPr id="52" name="Picture 7" descr="28-MT-F2toF1"/>
          <p:cNvPicPr preferRelativeResize="0">
            <a:picLocks noChangeArrowheads="1"/>
          </p:cNvPicPr>
          <p:nvPr/>
        </p:nvPicPr>
        <p:blipFill>
          <a:blip r:embed="rId10" cstate="print">
            <a:extLst>
              <a:ext uri="{28A0092B-C50C-407E-A947-70E740481C1C}">
                <a14:useLocalDpi xmlns="" xmlns:a14="http://schemas.microsoft.com/office/drawing/2010/main" val="0"/>
              </a:ext>
            </a:extLst>
          </a:blip>
          <a:srcRect l="16191" r="27614"/>
          <a:stretch>
            <a:fillRect/>
          </a:stretch>
        </p:blipFill>
        <p:spPr bwMode="auto">
          <a:xfrm>
            <a:off x="159505" y="4705507"/>
            <a:ext cx="2106000" cy="15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 name="Picture 6" descr="C:\WorkKid\pic_1\Project Statistics.jpg"/>
          <p:cNvPicPr preferRelativeResize="0">
            <a:picLocks noChangeArrowheads="1"/>
          </p:cNvPicPr>
          <p:nvPr/>
        </p:nvPicPr>
        <p:blipFill>
          <a:blip r:embed="rId11" cstate="print">
            <a:extLst>
              <a:ext uri="{28A0092B-C50C-407E-A947-70E740481C1C}">
                <a14:useLocalDpi xmlns="" xmlns:a14="http://schemas.microsoft.com/office/drawing/2010/main" val="0"/>
              </a:ext>
            </a:extLst>
          </a:blip>
          <a:srcRect r="5702"/>
          <a:stretch>
            <a:fillRect/>
          </a:stretch>
        </p:blipFill>
        <p:spPr bwMode="auto">
          <a:xfrm>
            <a:off x="4945851" y="4713445"/>
            <a:ext cx="2106000" cy="15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 name="Picture 2" descr="E:\2010\부서업무\영문브로셔\개요\뚝도\ddukdo-1.JPG"/>
          <p:cNvPicPr preferRelativeResize="0">
            <a:picLocks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7337349" y="1081219"/>
            <a:ext cx="2106000" cy="15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 name="Text Box 22"/>
          <p:cNvSpPr txBox="1">
            <a:spLocks noChangeArrowheads="1"/>
          </p:cNvSpPr>
          <p:nvPr/>
        </p:nvSpPr>
        <p:spPr bwMode="auto">
          <a:xfrm>
            <a:off x="4658959" y="2580109"/>
            <a:ext cx="2730501" cy="281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a:solidFill>
                  <a:srgbClr val="FF0000"/>
                </a:solidFill>
                <a:latin typeface="+mn-lt"/>
                <a:ea typeface="HY헤드라인M" pitchFamily="18" charset="-127"/>
                <a:cs typeface="Arial" charset="0"/>
              </a:rPr>
              <a:t>DTS T01, UAE</a:t>
            </a:r>
          </a:p>
        </p:txBody>
      </p:sp>
      <p:pic>
        <p:nvPicPr>
          <p:cNvPr id="56" name="Picture 8" descr="C:\Documents and Settings\samsung\Local Settings\Temp\hunclip1\11\huntemp.files\DSC00082.JPG"/>
          <p:cNvPicPr preferRelativeResize="0">
            <a:picLocks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4939500" y="1071546"/>
            <a:ext cx="2106000" cy="158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모서리가 둥근 직사각형 56"/>
          <p:cNvSpPr/>
          <p:nvPr/>
        </p:nvSpPr>
        <p:spPr>
          <a:xfrm>
            <a:off x="6088859" y="1141545"/>
            <a:ext cx="900000" cy="252000"/>
          </a:xfrm>
          <a:prstGeom prst="roundRect">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1" hangingPunct="1">
              <a:defRPr kumimoji="1" kern="1200">
                <a:solidFill>
                  <a:schemeClr val="lt1"/>
                </a:solidFill>
                <a:latin typeface="+mn-lt"/>
                <a:ea typeface="+mn-ea"/>
                <a:cs typeface="+mn-cs"/>
              </a:defRPr>
            </a:lvl6pPr>
            <a:lvl7pPr marL="2743200" algn="l" defTabSz="914400" rtl="0" eaLnBrk="1" latinLnBrk="1" hangingPunct="1">
              <a:defRPr kumimoji="1" kern="1200">
                <a:solidFill>
                  <a:schemeClr val="lt1"/>
                </a:solidFill>
                <a:latin typeface="+mn-lt"/>
                <a:ea typeface="+mn-ea"/>
                <a:cs typeface="+mn-cs"/>
              </a:defRPr>
            </a:lvl7pPr>
            <a:lvl8pPr marL="3200400" algn="l" defTabSz="914400" rtl="0" eaLnBrk="1" latinLnBrk="1" hangingPunct="1">
              <a:defRPr kumimoji="1" kern="1200">
                <a:solidFill>
                  <a:schemeClr val="lt1"/>
                </a:solidFill>
                <a:latin typeface="+mn-lt"/>
                <a:ea typeface="+mn-ea"/>
                <a:cs typeface="+mn-cs"/>
              </a:defRPr>
            </a:lvl8pPr>
            <a:lvl9pPr marL="3657600" algn="l" defTabSz="914400" rtl="0" eaLnBrk="1" latinLnBrk="1" hangingPunct="1">
              <a:defRPr kumimoji="1" kern="1200">
                <a:solidFill>
                  <a:schemeClr val="lt1"/>
                </a:solidFill>
                <a:latin typeface="+mn-lt"/>
                <a:ea typeface="+mn-ea"/>
                <a:cs typeface="+mn-cs"/>
              </a:defRPr>
            </a:lvl9pPr>
          </a:lstStyle>
          <a:p>
            <a:pPr algn="ctr"/>
            <a:r>
              <a:rPr lang="en-US" altLang="ko-KR" sz="1200" dirty="0" smtClean="0">
                <a:solidFill>
                  <a:schemeClr val="tx1"/>
                </a:solidFill>
              </a:rPr>
              <a:t>On-going</a:t>
            </a:r>
            <a:endParaRPr lang="ko-KR" altLang="en-US" sz="1200" dirty="0">
              <a:solidFill>
                <a:schemeClr val="tx1"/>
              </a:solidFill>
            </a:endParaRPr>
          </a:p>
        </p:txBody>
      </p:sp>
      <p:sp>
        <p:nvSpPr>
          <p:cNvPr id="59" name="모서리가 둥근 직사각형 58"/>
          <p:cNvSpPr/>
          <p:nvPr/>
        </p:nvSpPr>
        <p:spPr>
          <a:xfrm>
            <a:off x="3725037" y="1135366"/>
            <a:ext cx="900000" cy="252000"/>
          </a:xfrm>
          <a:prstGeom prst="roundRect">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1" hangingPunct="1">
              <a:defRPr kumimoji="1" kern="1200">
                <a:solidFill>
                  <a:schemeClr val="lt1"/>
                </a:solidFill>
                <a:latin typeface="+mn-lt"/>
                <a:ea typeface="+mn-ea"/>
                <a:cs typeface="+mn-cs"/>
              </a:defRPr>
            </a:lvl6pPr>
            <a:lvl7pPr marL="2743200" algn="l" defTabSz="914400" rtl="0" eaLnBrk="1" latinLnBrk="1" hangingPunct="1">
              <a:defRPr kumimoji="1" kern="1200">
                <a:solidFill>
                  <a:schemeClr val="lt1"/>
                </a:solidFill>
                <a:latin typeface="+mn-lt"/>
                <a:ea typeface="+mn-ea"/>
                <a:cs typeface="+mn-cs"/>
              </a:defRPr>
            </a:lvl7pPr>
            <a:lvl8pPr marL="3200400" algn="l" defTabSz="914400" rtl="0" eaLnBrk="1" latinLnBrk="1" hangingPunct="1">
              <a:defRPr kumimoji="1" kern="1200">
                <a:solidFill>
                  <a:schemeClr val="lt1"/>
                </a:solidFill>
                <a:latin typeface="+mn-lt"/>
                <a:ea typeface="+mn-ea"/>
                <a:cs typeface="+mn-cs"/>
              </a:defRPr>
            </a:lvl8pPr>
            <a:lvl9pPr marL="3657600" algn="l" defTabSz="914400" rtl="0" eaLnBrk="1" latinLnBrk="1" hangingPunct="1">
              <a:defRPr kumimoji="1" kern="1200">
                <a:solidFill>
                  <a:schemeClr val="lt1"/>
                </a:solidFill>
                <a:latin typeface="+mn-lt"/>
                <a:ea typeface="+mn-ea"/>
                <a:cs typeface="+mn-cs"/>
              </a:defRPr>
            </a:lvl9pPr>
          </a:lstStyle>
          <a:p>
            <a:pPr algn="ctr"/>
            <a:r>
              <a:rPr lang="en-US" altLang="ko-KR" sz="1200" dirty="0" smtClean="0">
                <a:solidFill>
                  <a:schemeClr val="tx1"/>
                </a:solidFill>
              </a:rPr>
              <a:t>On-going</a:t>
            </a:r>
            <a:endParaRPr lang="ko-KR" altLang="en-US" sz="1200" dirty="0">
              <a:solidFill>
                <a:schemeClr val="tx1"/>
              </a:solidFill>
            </a:endParaRPr>
          </a:p>
        </p:txBody>
      </p:sp>
      <p:sp>
        <p:nvSpPr>
          <p:cNvPr id="60" name="모서리가 둥근 직사각형 59"/>
          <p:cNvSpPr/>
          <p:nvPr/>
        </p:nvSpPr>
        <p:spPr>
          <a:xfrm>
            <a:off x="8515402" y="1144891"/>
            <a:ext cx="900000" cy="252000"/>
          </a:xfrm>
          <a:prstGeom prst="roundRect">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1" hangingPunct="1">
              <a:defRPr kumimoji="1" kern="1200">
                <a:solidFill>
                  <a:schemeClr val="lt1"/>
                </a:solidFill>
                <a:latin typeface="+mn-lt"/>
                <a:ea typeface="+mn-ea"/>
                <a:cs typeface="+mn-cs"/>
              </a:defRPr>
            </a:lvl6pPr>
            <a:lvl7pPr marL="2743200" algn="l" defTabSz="914400" rtl="0" eaLnBrk="1" latinLnBrk="1" hangingPunct="1">
              <a:defRPr kumimoji="1" kern="1200">
                <a:solidFill>
                  <a:schemeClr val="lt1"/>
                </a:solidFill>
                <a:latin typeface="+mn-lt"/>
                <a:ea typeface="+mn-ea"/>
                <a:cs typeface="+mn-cs"/>
              </a:defRPr>
            </a:lvl7pPr>
            <a:lvl8pPr marL="3200400" algn="l" defTabSz="914400" rtl="0" eaLnBrk="1" latinLnBrk="1" hangingPunct="1">
              <a:defRPr kumimoji="1" kern="1200">
                <a:solidFill>
                  <a:schemeClr val="lt1"/>
                </a:solidFill>
                <a:latin typeface="+mn-lt"/>
                <a:ea typeface="+mn-ea"/>
                <a:cs typeface="+mn-cs"/>
              </a:defRPr>
            </a:lvl8pPr>
            <a:lvl9pPr marL="3657600" algn="l" defTabSz="914400" rtl="0" eaLnBrk="1" latinLnBrk="1" hangingPunct="1">
              <a:defRPr kumimoji="1" kern="1200">
                <a:solidFill>
                  <a:schemeClr val="lt1"/>
                </a:solidFill>
                <a:latin typeface="+mn-lt"/>
                <a:ea typeface="+mn-ea"/>
                <a:cs typeface="+mn-cs"/>
              </a:defRPr>
            </a:lvl9pPr>
          </a:lstStyle>
          <a:p>
            <a:pPr algn="ctr"/>
            <a:r>
              <a:rPr lang="en-US" altLang="ko-KR" sz="1200" dirty="0" smtClean="0">
                <a:solidFill>
                  <a:schemeClr val="tx1"/>
                </a:solidFill>
              </a:rPr>
              <a:t>On-going</a:t>
            </a:r>
            <a:endParaRPr lang="ko-KR" altLang="en-US" sz="1200" dirty="0">
              <a:solidFill>
                <a:schemeClr val="tx1"/>
              </a:solidFill>
            </a:endParaRPr>
          </a:p>
        </p:txBody>
      </p:sp>
      <p:pic>
        <p:nvPicPr>
          <p:cNvPr id="31" name="Picture 4"/>
          <p:cNvPicPr preferRelativeResize="0">
            <a:picLocks noChangeArrowheads="1"/>
          </p:cNvPicPr>
          <p:nvPr/>
        </p:nvPicPr>
        <p:blipFill>
          <a:blip r:embed="rId14" cstate="print">
            <a:extLst>
              <a:ext uri="{28A0092B-C50C-407E-A947-70E740481C1C}">
                <a14:useLocalDpi xmlns="" xmlns:a14="http://schemas.microsoft.com/office/drawing/2010/main" val="0"/>
              </a:ext>
            </a:extLst>
          </a:blip>
          <a:srcRect l="7463" t="9772" r="10448" b="14494"/>
          <a:stretch>
            <a:fillRect/>
          </a:stretch>
        </p:blipFill>
        <p:spPr bwMode="auto">
          <a:xfrm>
            <a:off x="2539178" y="1071546"/>
            <a:ext cx="1000131" cy="642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그림 31" descr="IMG_0866.JPG"/>
          <p:cNvPicPr>
            <a:picLocks/>
          </p:cNvPicPr>
          <p:nvPr/>
        </p:nvPicPr>
        <p:blipFill>
          <a:blip r:embed="rId15" cstate="print"/>
          <a:srcRect l="6525" r="11907" b="14951"/>
          <a:stretch>
            <a:fillRect/>
          </a:stretch>
        </p:blipFill>
        <p:spPr>
          <a:xfrm>
            <a:off x="166654" y="1076308"/>
            <a:ext cx="2106000" cy="1584000"/>
          </a:xfrm>
          <a:prstGeom prst="rect">
            <a:avLst/>
          </a:prstGeom>
        </p:spPr>
      </p:pic>
      <p:sp>
        <p:nvSpPr>
          <p:cNvPr id="61" name="모서리가 둥근 직사각형 60"/>
          <p:cNvSpPr/>
          <p:nvPr/>
        </p:nvSpPr>
        <p:spPr>
          <a:xfrm>
            <a:off x="1294575" y="1149644"/>
            <a:ext cx="900000" cy="252000"/>
          </a:xfrm>
          <a:prstGeom prst="roundRect">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1" hangingPunct="1">
              <a:defRPr kumimoji="1" kern="1200">
                <a:solidFill>
                  <a:schemeClr val="lt1"/>
                </a:solidFill>
                <a:latin typeface="+mn-lt"/>
                <a:ea typeface="+mn-ea"/>
                <a:cs typeface="+mn-cs"/>
              </a:defRPr>
            </a:lvl6pPr>
            <a:lvl7pPr marL="2743200" algn="l" defTabSz="914400" rtl="0" eaLnBrk="1" latinLnBrk="1" hangingPunct="1">
              <a:defRPr kumimoji="1" kern="1200">
                <a:solidFill>
                  <a:schemeClr val="lt1"/>
                </a:solidFill>
                <a:latin typeface="+mn-lt"/>
                <a:ea typeface="+mn-ea"/>
                <a:cs typeface="+mn-cs"/>
              </a:defRPr>
            </a:lvl7pPr>
            <a:lvl8pPr marL="3200400" algn="l" defTabSz="914400" rtl="0" eaLnBrk="1" latinLnBrk="1" hangingPunct="1">
              <a:defRPr kumimoji="1" kern="1200">
                <a:solidFill>
                  <a:schemeClr val="lt1"/>
                </a:solidFill>
                <a:latin typeface="+mn-lt"/>
                <a:ea typeface="+mn-ea"/>
                <a:cs typeface="+mn-cs"/>
              </a:defRPr>
            </a:lvl8pPr>
            <a:lvl9pPr marL="3657600" algn="l" defTabSz="914400" rtl="0" eaLnBrk="1" latinLnBrk="1" hangingPunct="1">
              <a:defRPr kumimoji="1" kern="1200">
                <a:solidFill>
                  <a:schemeClr val="lt1"/>
                </a:solidFill>
                <a:latin typeface="+mn-lt"/>
                <a:ea typeface="+mn-ea"/>
                <a:cs typeface="+mn-cs"/>
              </a:defRPr>
            </a:lvl9pPr>
          </a:lstStyle>
          <a:p>
            <a:pPr algn="ctr"/>
            <a:r>
              <a:rPr lang="en-US" altLang="ko-KR" sz="1200" dirty="0" smtClean="0">
                <a:solidFill>
                  <a:schemeClr val="tx1"/>
                </a:solidFill>
              </a:rPr>
              <a:t>On-going</a:t>
            </a:r>
            <a:endParaRPr lang="ko-KR" altLang="en-US" sz="1200" dirty="0">
              <a:solidFill>
                <a:schemeClr val="tx1"/>
              </a:solidFill>
            </a:endParaRPr>
          </a:p>
        </p:txBody>
      </p:sp>
      <p:sp>
        <p:nvSpPr>
          <p:cNvPr id="62" name="Text Box 22"/>
          <p:cNvSpPr txBox="1">
            <a:spLocks noChangeArrowheads="1"/>
          </p:cNvSpPr>
          <p:nvPr/>
        </p:nvSpPr>
        <p:spPr bwMode="auto">
          <a:xfrm>
            <a:off x="-134955" y="2571744"/>
            <a:ext cx="2730501"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lnSpc>
                <a:spcPct val="150000"/>
              </a:lnSpc>
              <a:buSzPct val="90000"/>
            </a:pPr>
            <a:r>
              <a:rPr lang="en-US" altLang="ko-KR" sz="1400" b="1" dirty="0" smtClean="0">
                <a:solidFill>
                  <a:srgbClr val="000000"/>
                </a:solidFill>
                <a:latin typeface="+mn-lt"/>
                <a:ea typeface="HY헤드라인M" pitchFamily="18" charset="-127"/>
                <a:cs typeface="Arial" charset="0"/>
              </a:rPr>
              <a:t>Son Duong Port, Vietnam</a:t>
            </a:r>
            <a:endParaRPr lang="en-US" altLang="ko-KR" sz="1400" b="1" dirty="0">
              <a:solidFill>
                <a:srgbClr val="000000"/>
              </a:solidFill>
              <a:latin typeface="+mn-lt"/>
              <a:ea typeface="HY헤드라인M" pitchFamily="18" charset="-127"/>
              <a:cs typeface="Arial" charset="0"/>
            </a:endParaRPr>
          </a:p>
        </p:txBody>
      </p:sp>
      <p:sp>
        <p:nvSpPr>
          <p:cNvPr id="38" name="TextBox 37"/>
          <p:cNvSpPr txBox="1"/>
          <p:nvPr/>
        </p:nvSpPr>
        <p:spPr>
          <a:xfrm>
            <a:off x="416496" y="260648"/>
            <a:ext cx="9489504" cy="584775"/>
          </a:xfrm>
          <a:prstGeom prst="rect">
            <a:avLst/>
          </a:prstGeom>
          <a:noFill/>
        </p:spPr>
        <p:txBody>
          <a:bodyPr wrap="square">
            <a:spAutoFit/>
            <a:scene3d>
              <a:camera prst="orthographicFront"/>
              <a:lightRig rig="threePt" dir="t"/>
            </a:scene3d>
            <a:sp3d>
              <a:bevelT w="1270" h="1270"/>
            </a:sp3d>
          </a:bodyPr>
          <a:lstStyle/>
          <a:p>
            <a:pPr>
              <a:defRPr/>
            </a:pPr>
            <a:r>
              <a:rPr kumimoji="0" lang="en-US" altLang="ko-KR" sz="3200" b="1" dirty="0" smtClean="0">
                <a:solidFill>
                  <a:schemeClr val="tx2"/>
                </a:solidFill>
                <a:latin typeface="Arial" pitchFamily="34" charset="0"/>
                <a:ea typeface="Kozuka Gothic Pro M" pitchFamily="34" charset="-128"/>
                <a:cs typeface="Arial" pitchFamily="34" charset="0"/>
              </a:rPr>
              <a:t>Project Competency </a:t>
            </a:r>
            <a:r>
              <a:rPr kumimoji="0" lang="en-US" altLang="ko-KR" sz="3200" b="1" dirty="0" smtClean="0">
                <a:solidFill>
                  <a:schemeClr val="tx2"/>
                </a:solidFill>
                <a:latin typeface="Arial" pitchFamily="34" charset="0"/>
                <a:cs typeface="Arial" pitchFamily="34" charset="0"/>
              </a:rPr>
              <a:t>– Port &amp; Marine / </a:t>
            </a:r>
            <a:r>
              <a:rPr kumimoji="0" lang="en-US" altLang="ko-KR" sz="3200" b="1" dirty="0" smtClean="0">
                <a:solidFill>
                  <a:srgbClr val="FF0000"/>
                </a:solidFill>
                <a:latin typeface="Arial" pitchFamily="34" charset="0"/>
                <a:cs typeface="Arial" pitchFamily="34" charset="0"/>
              </a:rPr>
              <a:t>Water</a:t>
            </a:r>
            <a:endParaRPr lang="en-US" altLang="ko-KR" sz="2400" b="1" dirty="0">
              <a:solidFill>
                <a:srgbClr val="FF0000"/>
              </a:solidFill>
              <a:latin typeface="Arial" pitchFamily="34" charset="0"/>
              <a:cs typeface="Arial" pitchFamily="34" charset="0"/>
            </a:endParaRPr>
          </a:p>
        </p:txBody>
      </p:sp>
    </p:spTree>
    <p:extLst>
      <p:ext uri="{BB962C8B-B14F-4D97-AF65-F5344CB8AC3E}">
        <p14:creationId xmlns="" xmlns:p14="http://schemas.microsoft.com/office/powerpoint/2010/main" val="327460985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4"/>
            <a:ext cx="9905998" cy="6857999"/>
          </a:xfrm>
          <a:prstGeom prst="rect">
            <a:avLst/>
          </a:prstGeom>
        </p:spPr>
      </p:pic>
      <p:sp>
        <p:nvSpPr>
          <p:cNvPr id="5" name="Text Box 6"/>
          <p:cNvSpPr txBox="1">
            <a:spLocks noChangeArrowheads="1"/>
          </p:cNvSpPr>
          <p:nvPr/>
        </p:nvSpPr>
        <p:spPr bwMode="auto">
          <a:xfrm>
            <a:off x="96587" y="3068960"/>
            <a:ext cx="8371551" cy="680186"/>
          </a:xfrm>
          <a:prstGeom prst="rect">
            <a:avLst/>
          </a:prstGeom>
          <a:noFill/>
          <a:ln w="9525">
            <a:noFill/>
            <a:miter lim="800000"/>
            <a:headEnd/>
            <a:tailEnd/>
          </a:ln>
        </p:spPr>
        <p:txBody>
          <a:bodyPr wrap="square" lIns="0" tIns="0" rIns="0" bIns="0" anchor="ctr" anchorCtr="0">
            <a:spAutoFit/>
          </a:bodyPr>
          <a:lstStyle/>
          <a:p>
            <a:pPr fontAlgn="auto">
              <a:lnSpc>
                <a:spcPct val="130000"/>
              </a:lnSpc>
              <a:spcBef>
                <a:spcPts val="0"/>
              </a:spcBef>
              <a:spcAft>
                <a:spcPts val="0"/>
              </a:spcAft>
              <a:defRPr/>
            </a:pPr>
            <a:r>
              <a:rPr kumimoji="0" lang="en-US" altLang="ko-KR" sz="3400" b="1" dirty="0" smtClean="0">
                <a:solidFill>
                  <a:srgbClr val="0C4DA2"/>
                </a:solidFill>
                <a:latin typeface="Arial" pitchFamily="34" charset="0"/>
                <a:ea typeface="산돌고딕B" pitchFamily="18" charset="-127"/>
                <a:cs typeface="Arial" pitchFamily="34" charset="0"/>
              </a:rPr>
              <a:t>4. Waste to Energy</a:t>
            </a:r>
          </a:p>
        </p:txBody>
      </p:sp>
    </p:spTree>
    <p:extLst>
      <p:ext uri="{BB962C8B-B14F-4D97-AF65-F5344CB8AC3E}">
        <p14:creationId xmlns="" xmlns:p14="http://schemas.microsoft.com/office/powerpoint/2010/main" val="1449485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txBox="1">
            <a:spLocks noChangeArrowheads="1"/>
          </p:cNvSpPr>
          <p:nvPr/>
        </p:nvSpPr>
        <p:spPr bwMode="auto">
          <a:xfrm>
            <a:off x="469644" y="908721"/>
            <a:ext cx="9234969" cy="246221"/>
          </a:xfrm>
          <a:prstGeom prst="rect">
            <a:avLst/>
          </a:prstGeom>
          <a:noFill/>
          <a:ln w="9525">
            <a:noFill/>
            <a:miter lim="800000"/>
            <a:headEnd/>
            <a:tailEnd/>
          </a:ln>
        </p:spPr>
        <p:txBody>
          <a:bodyPr wrap="square" lIns="0" tIns="0" rIns="0" bIns="0">
            <a:spAutoFit/>
          </a:bodyPr>
          <a:lstStyle/>
          <a:p>
            <a:pPr latinLnBrk="0">
              <a:defRPr/>
            </a:pPr>
            <a:r>
              <a:rPr lang="en-US" altLang="ko-KR" sz="1600" b="1" kern="0" dirty="0" smtClean="0">
                <a:solidFill>
                  <a:srgbClr val="0070C0"/>
                </a:solidFill>
                <a:latin typeface="Arial" pitchFamily="34" charset="0"/>
                <a:ea typeface="HY견고딕" pitchFamily="18" charset="-127"/>
                <a:cs typeface="Arial" pitchFamily="34" charset="0"/>
              </a:rPr>
              <a:t>A better </a:t>
            </a:r>
            <a:r>
              <a:rPr lang="en-US" altLang="ko-KR" sz="1600" b="1" kern="0" dirty="0">
                <a:solidFill>
                  <a:srgbClr val="0070C0"/>
                </a:solidFill>
                <a:latin typeface="Arial" pitchFamily="34" charset="0"/>
                <a:ea typeface="HY견고딕" pitchFamily="18" charset="-127"/>
                <a:cs typeface="Arial" pitchFamily="34" charset="0"/>
              </a:rPr>
              <a:t>urban life</a:t>
            </a:r>
          </a:p>
        </p:txBody>
      </p:sp>
      <p:sp>
        <p:nvSpPr>
          <p:cNvPr id="30" name="Rectangle 5"/>
          <p:cNvSpPr txBox="1">
            <a:spLocks noChangeArrowheads="1"/>
          </p:cNvSpPr>
          <p:nvPr/>
        </p:nvSpPr>
        <p:spPr bwMode="auto">
          <a:xfrm>
            <a:off x="469644" y="1184946"/>
            <a:ext cx="9234969" cy="646331"/>
          </a:xfrm>
          <a:prstGeom prst="rect">
            <a:avLst/>
          </a:prstGeom>
          <a:noFill/>
          <a:ln w="9525">
            <a:noFill/>
            <a:miter lim="800000"/>
            <a:headEnd/>
            <a:tailEnd/>
          </a:ln>
        </p:spPr>
        <p:txBody>
          <a:bodyPr wrap="square" lIns="0" tIns="0" rIns="0" bIns="0">
            <a:spAutoFit/>
          </a:bodyPr>
          <a:lstStyle/>
          <a:p>
            <a:pPr latinLnBrk="0">
              <a:defRPr/>
            </a:pPr>
            <a:r>
              <a:rPr lang="en-US" altLang="ko-KR" sz="1400" kern="0" dirty="0">
                <a:solidFill>
                  <a:srgbClr val="1F497D">
                    <a:lumMod val="75000"/>
                  </a:srgbClr>
                </a:solidFill>
                <a:latin typeface="Arial" pitchFamily="34" charset="0"/>
                <a:ea typeface="HY견고딕" pitchFamily="18" charset="-127"/>
                <a:cs typeface="Arial" pitchFamily="34" charset="0"/>
              </a:rPr>
              <a:t>The world is facing climate change that threatens the supply and management of water resources.</a:t>
            </a:r>
          </a:p>
          <a:p>
            <a:pPr latinLnBrk="0">
              <a:defRPr/>
            </a:pPr>
            <a:r>
              <a:rPr lang="en-US" altLang="ko-KR" sz="1400" kern="0" dirty="0">
                <a:solidFill>
                  <a:srgbClr val="1F497D">
                    <a:lumMod val="75000"/>
                  </a:srgbClr>
                </a:solidFill>
                <a:latin typeface="Arial" pitchFamily="34" charset="0"/>
                <a:ea typeface="HY견고딕" pitchFamily="18" charset="-127"/>
                <a:cs typeface="Arial" pitchFamily="34" charset="0"/>
              </a:rPr>
              <a:t>Hence, the most vital duty in the water sector is the securing of a clean water supply and promoting</a:t>
            </a:r>
          </a:p>
          <a:p>
            <a:pPr latinLnBrk="0">
              <a:defRPr/>
            </a:pPr>
            <a:r>
              <a:rPr lang="en-US" altLang="ko-KR" sz="1400" kern="0" dirty="0">
                <a:solidFill>
                  <a:srgbClr val="1F497D">
                    <a:lumMod val="75000"/>
                  </a:srgbClr>
                </a:solidFill>
                <a:latin typeface="Arial" pitchFamily="34" charset="0"/>
                <a:ea typeface="HY견고딕" pitchFamily="18" charset="-127"/>
                <a:cs typeface="Arial" pitchFamily="34" charset="0"/>
              </a:rPr>
              <a:t>renewable energy generation.</a:t>
            </a:r>
          </a:p>
        </p:txBody>
      </p:sp>
      <p:grpSp>
        <p:nvGrpSpPr>
          <p:cNvPr id="2" name="그룹 30"/>
          <p:cNvGrpSpPr/>
          <p:nvPr/>
        </p:nvGrpSpPr>
        <p:grpSpPr>
          <a:xfrm>
            <a:off x="210163" y="1984990"/>
            <a:ext cx="9485676" cy="278524"/>
            <a:chOff x="193996" y="1469122"/>
            <a:chExt cx="8756009" cy="278524"/>
          </a:xfrm>
        </p:grpSpPr>
        <p:grpSp>
          <p:nvGrpSpPr>
            <p:cNvPr id="3" name="그룹 31"/>
            <p:cNvGrpSpPr/>
            <p:nvPr/>
          </p:nvGrpSpPr>
          <p:grpSpPr>
            <a:xfrm>
              <a:off x="193996" y="1469122"/>
              <a:ext cx="8756009" cy="278524"/>
              <a:chOff x="193996" y="1469122"/>
              <a:chExt cx="8756009" cy="278524"/>
            </a:xfrm>
          </p:grpSpPr>
          <p:grpSp>
            <p:nvGrpSpPr>
              <p:cNvPr id="5" name="그룹 33"/>
              <p:cNvGrpSpPr/>
              <p:nvPr/>
            </p:nvGrpSpPr>
            <p:grpSpPr>
              <a:xfrm>
                <a:off x="193996" y="1469122"/>
                <a:ext cx="8756009" cy="278524"/>
                <a:chOff x="323527" y="1640061"/>
                <a:chExt cx="2088233" cy="278524"/>
              </a:xfrm>
            </p:grpSpPr>
            <p:sp>
              <p:nvSpPr>
                <p:cNvPr id="36" name="직사각형 35"/>
                <p:cNvSpPr/>
                <p:nvPr/>
              </p:nvSpPr>
              <p:spPr>
                <a:xfrm>
                  <a:off x="323527" y="1640061"/>
                  <a:ext cx="2088233" cy="278524"/>
                </a:xfrm>
                <a:prstGeom prst="rect">
                  <a:avLst/>
                </a:prstGeom>
                <a:gradFill>
                  <a:gsLst>
                    <a:gs pos="0">
                      <a:srgbClr val="18A9B0"/>
                    </a:gs>
                    <a:gs pos="75000">
                      <a:srgbClr val="0087E6"/>
                    </a:gs>
                    <a:gs pos="100000">
                      <a:srgbClr val="005CBF"/>
                    </a:gs>
                  </a:gsLst>
                  <a:lin ang="0" scaled="0"/>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prstClr val="white"/>
                    </a:solidFill>
                    <a:latin typeface="Arial" pitchFamily="34" charset="0"/>
                    <a:cs typeface="Arial" pitchFamily="34" charset="0"/>
                  </a:endParaRPr>
                </a:p>
              </p:txBody>
            </p:sp>
            <p:sp>
              <p:nvSpPr>
                <p:cNvPr id="37" name="자유형 36"/>
                <p:cNvSpPr/>
                <p:nvPr/>
              </p:nvSpPr>
              <p:spPr>
                <a:xfrm>
                  <a:off x="325943" y="1646905"/>
                  <a:ext cx="2081941" cy="251826"/>
                </a:xfrm>
                <a:custGeom>
                  <a:avLst/>
                  <a:gdLst>
                    <a:gd name="connsiteX0" fmla="*/ 0 w 1278731"/>
                    <a:gd name="connsiteY0" fmla="*/ 0 h 280987"/>
                    <a:gd name="connsiteX1" fmla="*/ 1278731 w 1278731"/>
                    <a:gd name="connsiteY1" fmla="*/ 0 h 280987"/>
                    <a:gd name="connsiteX2" fmla="*/ 14287 w 1278731"/>
                    <a:gd name="connsiteY2" fmla="*/ 280987 h 280987"/>
                    <a:gd name="connsiteX3" fmla="*/ 0 w 1278731"/>
                    <a:gd name="connsiteY3" fmla="*/ 0 h 280987"/>
                    <a:gd name="connsiteX0" fmla="*/ 1 w 1278732"/>
                    <a:gd name="connsiteY0" fmla="*/ 0 h 280987"/>
                    <a:gd name="connsiteX1" fmla="*/ 1278732 w 1278732"/>
                    <a:gd name="connsiteY1" fmla="*/ 0 h 280987"/>
                    <a:gd name="connsiteX2" fmla="*/ 0 w 1278732"/>
                    <a:gd name="connsiteY2" fmla="*/ 280987 h 280987"/>
                    <a:gd name="connsiteX3" fmla="*/ 1 w 1278732"/>
                    <a:gd name="connsiteY3" fmla="*/ 0 h 280987"/>
                  </a:gdLst>
                  <a:ahLst/>
                  <a:cxnLst>
                    <a:cxn ang="0">
                      <a:pos x="connsiteX0" y="connsiteY0"/>
                    </a:cxn>
                    <a:cxn ang="0">
                      <a:pos x="connsiteX1" y="connsiteY1"/>
                    </a:cxn>
                    <a:cxn ang="0">
                      <a:pos x="connsiteX2" y="connsiteY2"/>
                    </a:cxn>
                    <a:cxn ang="0">
                      <a:pos x="connsiteX3" y="connsiteY3"/>
                    </a:cxn>
                  </a:cxnLst>
                  <a:rect l="l" t="t" r="r" b="b"/>
                  <a:pathLst>
                    <a:path w="1278732" h="280987">
                      <a:moveTo>
                        <a:pt x="1" y="0"/>
                      </a:moveTo>
                      <a:lnTo>
                        <a:pt x="1278732" y="0"/>
                      </a:lnTo>
                      <a:lnTo>
                        <a:pt x="0" y="280987"/>
                      </a:lnTo>
                      <a:cubicBezTo>
                        <a:pt x="0" y="187325"/>
                        <a:pt x="1" y="93662"/>
                        <a:pt x="1" y="0"/>
                      </a:cubicBezTo>
                      <a:close/>
                    </a:path>
                  </a:pathLst>
                </a:custGeom>
                <a:gradFill flip="none" rotWithShape="1">
                  <a:gsLst>
                    <a:gs pos="0">
                      <a:schemeClr val="bg1">
                        <a:lumMod val="0"/>
                        <a:lumOff val="100000"/>
                        <a:alpha val="31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prstClr val="white"/>
                    </a:solidFill>
                    <a:latin typeface="Arial" pitchFamily="34" charset="0"/>
                    <a:cs typeface="Arial" pitchFamily="34" charset="0"/>
                  </a:endParaRPr>
                </a:p>
              </p:txBody>
            </p:sp>
          </p:grpSp>
          <p:sp>
            <p:nvSpPr>
              <p:cNvPr id="35" name="타원 34"/>
              <p:cNvSpPr/>
              <p:nvPr/>
            </p:nvSpPr>
            <p:spPr>
              <a:xfrm>
                <a:off x="282741" y="1581150"/>
                <a:ext cx="54468" cy="54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grpSp>
        <p:sp>
          <p:nvSpPr>
            <p:cNvPr id="33" name="Text Box 6"/>
            <p:cNvSpPr txBox="1">
              <a:spLocks noChangeArrowheads="1"/>
            </p:cNvSpPr>
            <p:nvPr/>
          </p:nvSpPr>
          <p:spPr bwMode="auto">
            <a:xfrm>
              <a:off x="420352" y="1484507"/>
              <a:ext cx="1074259" cy="258532"/>
            </a:xfrm>
            <a:prstGeom prst="rect">
              <a:avLst/>
            </a:prstGeom>
            <a:noFill/>
            <a:ln w="9525">
              <a:noFill/>
              <a:miter lim="800000"/>
              <a:headEnd/>
              <a:tailEnd/>
            </a:ln>
          </p:spPr>
          <p:txBody>
            <a:bodyPr wrap="none" lIns="0" tIns="0" rIns="0" bIns="0" anchor="t" anchorCtr="0">
              <a:spAutoFit/>
            </a:bodyPr>
            <a:lstStyle/>
            <a:p>
              <a:pPr>
                <a:lnSpc>
                  <a:spcPct val="120000"/>
                </a:lnSpc>
                <a:defRPr/>
              </a:pPr>
              <a:r>
                <a:rPr lang="en-US" altLang="ko-KR" sz="1400" b="1" dirty="0">
                  <a:solidFill>
                    <a:prstClr val="white"/>
                  </a:solidFill>
                  <a:latin typeface="Arial" pitchFamily="34" charset="0"/>
                  <a:ea typeface="HY견고딕" pitchFamily="18" charset="-127"/>
                  <a:cs typeface="Arial" pitchFamily="34" charset="0"/>
                </a:rPr>
                <a:t>Infrastructure</a:t>
              </a:r>
            </a:p>
          </p:txBody>
        </p:sp>
      </p:grpSp>
      <p:sp>
        <p:nvSpPr>
          <p:cNvPr id="38" name="직사각형 37"/>
          <p:cNvSpPr/>
          <p:nvPr/>
        </p:nvSpPr>
        <p:spPr>
          <a:xfrm>
            <a:off x="210164" y="2422689"/>
            <a:ext cx="9468067" cy="3943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pic>
        <p:nvPicPr>
          <p:cNvPr id="39" name="그림 38"/>
          <p:cNvPicPr>
            <a:picLocks noChangeAspect="1"/>
          </p:cNvPicPr>
          <p:nvPr/>
        </p:nvPicPr>
        <p:blipFill rotWithShape="1">
          <a:blip r:embed="rId2" cstate="print">
            <a:extLst>
              <a:ext uri="{28A0092B-C50C-407E-A947-70E740481C1C}">
                <a14:useLocalDpi xmlns="" xmlns:a14="http://schemas.microsoft.com/office/drawing/2010/main" val="0"/>
              </a:ext>
            </a:extLst>
          </a:blip>
          <a:srcRect l="1741" t="5848" r="1412" b="18126"/>
          <a:stretch/>
        </p:blipFill>
        <p:spPr>
          <a:xfrm>
            <a:off x="210164" y="2422689"/>
            <a:ext cx="5678940" cy="3943832"/>
          </a:xfrm>
          <a:prstGeom prst="rect">
            <a:avLst/>
          </a:prstGeom>
          <a:ln w="6350">
            <a:noFill/>
          </a:ln>
        </p:spPr>
      </p:pic>
      <p:grpSp>
        <p:nvGrpSpPr>
          <p:cNvPr id="6" name="그룹 2"/>
          <p:cNvGrpSpPr/>
          <p:nvPr/>
        </p:nvGrpSpPr>
        <p:grpSpPr>
          <a:xfrm>
            <a:off x="6201137" y="2643596"/>
            <a:ext cx="3441392" cy="3492208"/>
            <a:chOff x="5826974" y="2643596"/>
            <a:chExt cx="3176671" cy="3492208"/>
          </a:xfrm>
        </p:grpSpPr>
        <p:sp>
          <p:nvSpPr>
            <p:cNvPr id="41" name="Text Box 6"/>
            <p:cNvSpPr txBox="1">
              <a:spLocks noChangeArrowheads="1"/>
            </p:cNvSpPr>
            <p:nvPr/>
          </p:nvSpPr>
          <p:spPr bwMode="auto">
            <a:xfrm>
              <a:off x="5826974" y="2643596"/>
              <a:ext cx="1466378" cy="258532"/>
            </a:xfrm>
            <a:prstGeom prst="rect">
              <a:avLst/>
            </a:prstGeom>
            <a:noFill/>
            <a:ln w="9525">
              <a:noFill/>
              <a:miter lim="800000"/>
              <a:headEnd/>
              <a:tailEnd/>
            </a:ln>
          </p:spPr>
          <p:txBody>
            <a:bodyPr wrap="none" lIns="0" tIns="0" rIns="0" bIns="0" anchor="t" anchorCtr="0">
              <a:spAutoFit/>
            </a:bodyPr>
            <a:lstStyle/>
            <a:p>
              <a:pPr marL="95250" indent="-95250" fontAlgn="base">
                <a:lnSpc>
                  <a:spcPct val="120000"/>
                </a:lnSpc>
                <a:buFont typeface="Wingdings" pitchFamily="2" charset="2"/>
                <a:buChar char="§"/>
              </a:pPr>
              <a:r>
                <a:rPr lang="en-US" altLang="ko-KR" sz="1400" dirty="0">
                  <a:solidFill>
                    <a:prstClr val="black"/>
                  </a:solidFill>
                  <a:latin typeface="Arial" pitchFamily="34" charset="0"/>
                  <a:ea typeface="HY견고딕" pitchFamily="18" charset="-127"/>
                  <a:cs typeface="Arial" pitchFamily="34" charset="0"/>
                </a:rPr>
                <a:t>Dam / Hydropower</a:t>
              </a:r>
            </a:p>
          </p:txBody>
        </p:sp>
        <p:sp>
          <p:nvSpPr>
            <p:cNvPr id="43" name="Text Box 6"/>
            <p:cNvSpPr txBox="1">
              <a:spLocks noChangeArrowheads="1"/>
            </p:cNvSpPr>
            <p:nvPr/>
          </p:nvSpPr>
          <p:spPr bwMode="auto">
            <a:xfrm>
              <a:off x="5826974" y="3002922"/>
              <a:ext cx="1824465" cy="258532"/>
            </a:xfrm>
            <a:prstGeom prst="rect">
              <a:avLst/>
            </a:prstGeom>
            <a:noFill/>
            <a:ln w="9525">
              <a:noFill/>
              <a:miter lim="800000"/>
              <a:headEnd/>
              <a:tailEnd/>
            </a:ln>
          </p:spPr>
          <p:txBody>
            <a:bodyPr wrap="none" lIns="0" tIns="0" rIns="0" bIns="0" anchor="t" anchorCtr="0">
              <a:spAutoFit/>
            </a:bodyPr>
            <a:lstStyle/>
            <a:p>
              <a:pPr marL="95250" indent="-95250" fontAlgn="base">
                <a:lnSpc>
                  <a:spcPct val="120000"/>
                </a:lnSpc>
                <a:buFont typeface="Wingdings" pitchFamily="2" charset="2"/>
                <a:buChar char="§"/>
              </a:pPr>
              <a:r>
                <a:rPr lang="en-US" altLang="ko-KR" sz="1400" dirty="0">
                  <a:solidFill>
                    <a:prstClr val="black"/>
                  </a:solidFill>
                  <a:latin typeface="Arial" pitchFamily="34" charset="0"/>
                  <a:ea typeface="HY견고딕" pitchFamily="18" charset="-127"/>
                  <a:cs typeface="Arial" pitchFamily="34" charset="0"/>
                </a:rPr>
                <a:t>Drainage tunnel system</a:t>
              </a:r>
            </a:p>
          </p:txBody>
        </p:sp>
        <p:sp>
          <p:nvSpPr>
            <p:cNvPr id="44" name="Text Box 6"/>
            <p:cNvSpPr txBox="1">
              <a:spLocks noChangeArrowheads="1"/>
            </p:cNvSpPr>
            <p:nvPr/>
          </p:nvSpPr>
          <p:spPr bwMode="auto">
            <a:xfrm>
              <a:off x="5826974" y="3361992"/>
              <a:ext cx="2787747" cy="258532"/>
            </a:xfrm>
            <a:prstGeom prst="rect">
              <a:avLst/>
            </a:prstGeom>
            <a:noFill/>
            <a:ln w="9525">
              <a:noFill/>
              <a:miter lim="800000"/>
              <a:headEnd/>
              <a:tailEnd/>
            </a:ln>
          </p:spPr>
          <p:txBody>
            <a:bodyPr wrap="none" lIns="0" tIns="0" rIns="0" bIns="0" anchor="t" anchorCtr="0">
              <a:spAutoFit/>
            </a:bodyPr>
            <a:lstStyle/>
            <a:p>
              <a:pPr marL="95250" indent="-95250" fontAlgn="base">
                <a:lnSpc>
                  <a:spcPct val="120000"/>
                </a:lnSpc>
                <a:buFont typeface="Wingdings" pitchFamily="2" charset="2"/>
                <a:buChar char="§"/>
              </a:pPr>
              <a:r>
                <a:rPr lang="en-US" altLang="ko-KR" sz="1400" dirty="0">
                  <a:solidFill>
                    <a:prstClr val="black"/>
                  </a:solidFill>
                  <a:latin typeface="Arial" pitchFamily="34" charset="0"/>
                  <a:ea typeface="HY견고딕" pitchFamily="18" charset="-127"/>
                  <a:cs typeface="Arial" pitchFamily="34" charset="0"/>
                </a:rPr>
                <a:t>Industrial wastewater treatment plant</a:t>
              </a:r>
            </a:p>
          </p:txBody>
        </p:sp>
        <p:sp>
          <p:nvSpPr>
            <p:cNvPr id="45" name="Text Box 6"/>
            <p:cNvSpPr txBox="1">
              <a:spLocks noChangeArrowheads="1"/>
            </p:cNvSpPr>
            <p:nvPr/>
          </p:nvSpPr>
          <p:spPr bwMode="auto">
            <a:xfrm>
              <a:off x="5826975" y="3721318"/>
              <a:ext cx="1466378" cy="258532"/>
            </a:xfrm>
            <a:prstGeom prst="rect">
              <a:avLst/>
            </a:prstGeom>
            <a:noFill/>
            <a:ln w="9525">
              <a:noFill/>
              <a:miter lim="800000"/>
              <a:headEnd/>
              <a:tailEnd/>
            </a:ln>
          </p:spPr>
          <p:txBody>
            <a:bodyPr wrap="none" lIns="0" tIns="0" rIns="0" bIns="0" anchor="t" anchorCtr="0">
              <a:spAutoFit/>
            </a:bodyPr>
            <a:lstStyle/>
            <a:p>
              <a:pPr marL="95250" indent="-95250" fontAlgn="base">
                <a:lnSpc>
                  <a:spcPct val="120000"/>
                </a:lnSpc>
                <a:buFont typeface="Wingdings" pitchFamily="2" charset="2"/>
                <a:buChar char="§"/>
              </a:pPr>
              <a:r>
                <a:rPr lang="en-US" altLang="ko-KR" sz="1400" dirty="0">
                  <a:solidFill>
                    <a:prstClr val="black"/>
                  </a:solidFill>
                  <a:latin typeface="Arial" pitchFamily="34" charset="0"/>
                  <a:ea typeface="HY견고딕" pitchFamily="18" charset="-127"/>
                  <a:cs typeface="Arial" pitchFamily="34" charset="0"/>
                </a:rPr>
                <a:t>River development</a:t>
              </a:r>
            </a:p>
          </p:txBody>
        </p:sp>
        <p:sp>
          <p:nvSpPr>
            <p:cNvPr id="46" name="Text Box 6"/>
            <p:cNvSpPr txBox="1">
              <a:spLocks noChangeArrowheads="1"/>
            </p:cNvSpPr>
            <p:nvPr/>
          </p:nvSpPr>
          <p:spPr bwMode="auto">
            <a:xfrm>
              <a:off x="5826975" y="4080644"/>
              <a:ext cx="1671819" cy="258532"/>
            </a:xfrm>
            <a:prstGeom prst="rect">
              <a:avLst/>
            </a:prstGeom>
            <a:noFill/>
            <a:ln w="9525">
              <a:noFill/>
              <a:miter lim="800000"/>
              <a:headEnd/>
              <a:tailEnd/>
            </a:ln>
          </p:spPr>
          <p:txBody>
            <a:bodyPr wrap="none" lIns="0" tIns="0" rIns="0" bIns="0" anchor="t" anchorCtr="0">
              <a:spAutoFit/>
            </a:bodyPr>
            <a:lstStyle/>
            <a:p>
              <a:pPr marL="95250" indent="-95250" fontAlgn="base">
                <a:lnSpc>
                  <a:spcPct val="120000"/>
                </a:lnSpc>
                <a:buFont typeface="Wingdings" pitchFamily="2" charset="2"/>
                <a:buChar char="§"/>
              </a:pPr>
              <a:r>
                <a:rPr lang="en-US" altLang="ko-KR" sz="1400" dirty="0">
                  <a:solidFill>
                    <a:prstClr val="black"/>
                  </a:solidFill>
                  <a:latin typeface="Arial" pitchFamily="34" charset="0"/>
                  <a:ea typeface="HY견고딕" pitchFamily="18" charset="-127"/>
                  <a:cs typeface="Arial" pitchFamily="34" charset="0"/>
                </a:rPr>
                <a:t>Water supply network</a:t>
              </a:r>
            </a:p>
          </p:txBody>
        </p:sp>
        <p:sp>
          <p:nvSpPr>
            <p:cNvPr id="47" name="Text Box 6"/>
            <p:cNvSpPr txBox="1">
              <a:spLocks noChangeArrowheads="1"/>
            </p:cNvSpPr>
            <p:nvPr/>
          </p:nvSpPr>
          <p:spPr bwMode="auto">
            <a:xfrm>
              <a:off x="5826975" y="4439970"/>
              <a:ext cx="1274018" cy="258532"/>
            </a:xfrm>
            <a:prstGeom prst="rect">
              <a:avLst/>
            </a:prstGeom>
            <a:noFill/>
            <a:ln w="9525">
              <a:noFill/>
              <a:miter lim="800000"/>
              <a:headEnd/>
              <a:tailEnd/>
            </a:ln>
          </p:spPr>
          <p:txBody>
            <a:bodyPr wrap="none" lIns="0" tIns="0" rIns="0" bIns="0" anchor="t" anchorCtr="0">
              <a:spAutoFit/>
            </a:bodyPr>
            <a:lstStyle/>
            <a:p>
              <a:pPr marL="95250" indent="-95250" fontAlgn="base">
                <a:lnSpc>
                  <a:spcPct val="120000"/>
                </a:lnSpc>
                <a:buFont typeface="Wingdings" pitchFamily="2" charset="2"/>
                <a:buChar char="§"/>
              </a:pPr>
              <a:r>
                <a:rPr lang="en-US" altLang="ko-KR" sz="1400" dirty="0">
                  <a:solidFill>
                    <a:prstClr val="black"/>
                  </a:solidFill>
                  <a:latin typeface="Arial" pitchFamily="34" charset="0"/>
                  <a:ea typeface="HY견고딕" pitchFamily="18" charset="-127"/>
                  <a:cs typeface="Arial" pitchFamily="34" charset="0"/>
                </a:rPr>
                <a:t>Soil remediation</a:t>
              </a:r>
            </a:p>
          </p:txBody>
        </p:sp>
        <p:sp>
          <p:nvSpPr>
            <p:cNvPr id="48" name="Text Box 6"/>
            <p:cNvSpPr txBox="1">
              <a:spLocks noChangeArrowheads="1"/>
            </p:cNvSpPr>
            <p:nvPr/>
          </p:nvSpPr>
          <p:spPr bwMode="auto">
            <a:xfrm>
              <a:off x="5826975" y="4799296"/>
              <a:ext cx="1670340" cy="258532"/>
            </a:xfrm>
            <a:prstGeom prst="rect">
              <a:avLst/>
            </a:prstGeom>
            <a:noFill/>
            <a:ln w="9525">
              <a:noFill/>
              <a:miter lim="800000"/>
              <a:headEnd/>
              <a:tailEnd/>
            </a:ln>
          </p:spPr>
          <p:txBody>
            <a:bodyPr wrap="none" lIns="0" tIns="0" rIns="0" bIns="0" anchor="t" anchorCtr="0">
              <a:spAutoFit/>
            </a:bodyPr>
            <a:lstStyle/>
            <a:p>
              <a:pPr marL="95250" indent="-95250" fontAlgn="base">
                <a:lnSpc>
                  <a:spcPct val="120000"/>
                </a:lnSpc>
                <a:buFont typeface="Wingdings" pitchFamily="2" charset="2"/>
                <a:buChar char="§"/>
              </a:pPr>
              <a:r>
                <a:rPr lang="en-US" altLang="ko-KR" sz="1400" dirty="0">
                  <a:solidFill>
                    <a:prstClr val="black"/>
                  </a:solidFill>
                  <a:latin typeface="Arial" pitchFamily="34" charset="0"/>
                  <a:ea typeface="HY견고딕" pitchFamily="18" charset="-127"/>
                  <a:cs typeface="Arial" pitchFamily="34" charset="0"/>
                </a:rPr>
                <a:t>Water treatment plant</a:t>
              </a:r>
            </a:p>
          </p:txBody>
        </p:sp>
        <p:sp>
          <p:nvSpPr>
            <p:cNvPr id="49" name="Text Box 6"/>
            <p:cNvSpPr txBox="1">
              <a:spLocks noChangeArrowheads="1"/>
            </p:cNvSpPr>
            <p:nvPr/>
          </p:nvSpPr>
          <p:spPr bwMode="auto">
            <a:xfrm>
              <a:off x="5826975" y="5158622"/>
              <a:ext cx="1182277" cy="258532"/>
            </a:xfrm>
            <a:prstGeom prst="rect">
              <a:avLst/>
            </a:prstGeom>
            <a:noFill/>
            <a:ln w="9525">
              <a:noFill/>
              <a:miter lim="800000"/>
              <a:headEnd/>
              <a:tailEnd/>
            </a:ln>
          </p:spPr>
          <p:txBody>
            <a:bodyPr wrap="none" lIns="0" tIns="0" rIns="0" bIns="0" anchor="t" anchorCtr="0">
              <a:spAutoFit/>
            </a:bodyPr>
            <a:lstStyle/>
            <a:p>
              <a:pPr marL="95250" indent="-95250" fontAlgn="base">
                <a:lnSpc>
                  <a:spcPct val="120000"/>
                </a:lnSpc>
                <a:buFont typeface="Wingdings" pitchFamily="2" charset="2"/>
                <a:buChar char="§"/>
              </a:pPr>
              <a:r>
                <a:rPr lang="en-US" altLang="ko-KR" sz="1400" dirty="0">
                  <a:solidFill>
                    <a:prstClr val="black"/>
                  </a:solidFill>
                  <a:latin typeface="Arial" pitchFamily="34" charset="0"/>
                  <a:ea typeface="HY견고딕" pitchFamily="18" charset="-127"/>
                  <a:cs typeface="Arial" pitchFamily="34" charset="0"/>
                </a:rPr>
                <a:t>Sewer network</a:t>
              </a:r>
            </a:p>
          </p:txBody>
        </p:sp>
        <p:sp>
          <p:nvSpPr>
            <p:cNvPr id="50" name="Text Box 6"/>
            <p:cNvSpPr txBox="1">
              <a:spLocks noChangeArrowheads="1"/>
            </p:cNvSpPr>
            <p:nvPr/>
          </p:nvSpPr>
          <p:spPr bwMode="auto">
            <a:xfrm>
              <a:off x="5826975" y="5517948"/>
              <a:ext cx="796077" cy="258532"/>
            </a:xfrm>
            <a:prstGeom prst="rect">
              <a:avLst/>
            </a:prstGeom>
            <a:noFill/>
            <a:ln w="9525">
              <a:noFill/>
              <a:miter lim="800000"/>
              <a:headEnd/>
              <a:tailEnd/>
            </a:ln>
          </p:spPr>
          <p:txBody>
            <a:bodyPr wrap="none" lIns="0" tIns="0" rIns="0" bIns="0" anchor="t" anchorCtr="0">
              <a:spAutoFit/>
            </a:bodyPr>
            <a:lstStyle/>
            <a:p>
              <a:pPr marL="95250" indent="-95250" fontAlgn="base">
                <a:lnSpc>
                  <a:spcPct val="120000"/>
                </a:lnSpc>
                <a:buFont typeface="Wingdings" pitchFamily="2" charset="2"/>
                <a:buChar char="§"/>
              </a:pPr>
              <a:r>
                <a:rPr lang="en-US" altLang="ko-KR" sz="1400" dirty="0">
                  <a:solidFill>
                    <a:prstClr val="black"/>
                  </a:solidFill>
                  <a:latin typeface="Arial" pitchFamily="34" charset="0"/>
                  <a:ea typeface="HY견고딕" pitchFamily="18" charset="-127"/>
                  <a:cs typeface="Arial" pitchFamily="34" charset="0"/>
                </a:rPr>
                <a:t>Reservoir</a:t>
              </a:r>
            </a:p>
          </p:txBody>
        </p:sp>
        <p:sp>
          <p:nvSpPr>
            <p:cNvPr id="53" name="Text Box 6"/>
            <p:cNvSpPr txBox="1">
              <a:spLocks noChangeArrowheads="1"/>
            </p:cNvSpPr>
            <p:nvPr/>
          </p:nvSpPr>
          <p:spPr bwMode="auto">
            <a:xfrm>
              <a:off x="5826975" y="5877272"/>
              <a:ext cx="3176670" cy="258532"/>
            </a:xfrm>
            <a:prstGeom prst="rect">
              <a:avLst/>
            </a:prstGeom>
            <a:noFill/>
            <a:ln w="9525">
              <a:noFill/>
              <a:miter lim="800000"/>
              <a:headEnd/>
              <a:tailEnd/>
            </a:ln>
          </p:spPr>
          <p:txBody>
            <a:bodyPr wrap="none" lIns="0" tIns="0" rIns="0" bIns="0" anchor="t" anchorCtr="0">
              <a:spAutoFit/>
            </a:bodyPr>
            <a:lstStyle/>
            <a:p>
              <a:pPr marL="95250" indent="-95250" fontAlgn="base">
                <a:lnSpc>
                  <a:spcPct val="120000"/>
                </a:lnSpc>
                <a:buFont typeface="Wingdings" pitchFamily="2" charset="2"/>
                <a:buChar char="§"/>
              </a:pPr>
              <a:r>
                <a:rPr lang="en-US" altLang="ko-KR" sz="1400" dirty="0">
                  <a:solidFill>
                    <a:prstClr val="black"/>
                  </a:solidFill>
                  <a:latin typeface="Arial" pitchFamily="34" charset="0"/>
                  <a:ea typeface="HY견고딕" pitchFamily="18" charset="-127"/>
                  <a:cs typeface="Arial" pitchFamily="34" charset="0"/>
                </a:rPr>
                <a:t>Wastewater treatment plant / Re-use plant</a:t>
              </a:r>
            </a:p>
          </p:txBody>
        </p:sp>
      </p:grpSp>
      <p:sp>
        <p:nvSpPr>
          <p:cNvPr id="26" name="Rectangle 5"/>
          <p:cNvSpPr txBox="1">
            <a:spLocks noChangeArrowheads="1"/>
          </p:cNvSpPr>
          <p:nvPr/>
        </p:nvSpPr>
        <p:spPr bwMode="auto">
          <a:xfrm>
            <a:off x="600075" y="223742"/>
            <a:ext cx="3468491" cy="40241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Water </a:t>
            </a:r>
            <a:r>
              <a:rPr lang="en-US" altLang="ko-KR" sz="2400" b="1" kern="0" dirty="0" err="1" smtClean="0">
                <a:solidFill>
                  <a:srgbClr val="0070C0"/>
                </a:solidFill>
                <a:latin typeface="Arial" pitchFamily="34" charset="0"/>
                <a:ea typeface="HY견고딕" pitchFamily="18" charset="-127"/>
                <a:cs typeface="Arial" pitchFamily="34" charset="0"/>
              </a:rPr>
              <a:t>Infraestructure</a:t>
            </a:r>
            <a:endParaRPr lang="en-US" altLang="ko-KR" sz="2400" b="1" kern="0" dirty="0" smtClean="0">
              <a:solidFill>
                <a:srgbClr val="0070C0"/>
              </a:solidFill>
              <a:latin typeface="Arial" pitchFamily="34" charset="0"/>
              <a:ea typeface="HY견고딕" pitchFamily="18" charset="-127"/>
              <a:cs typeface="Arial" pitchFamily="34" charset="0"/>
            </a:endParaRPr>
          </a:p>
        </p:txBody>
      </p:sp>
    </p:spTree>
    <p:extLst>
      <p:ext uri="{BB962C8B-B14F-4D97-AF65-F5344CB8AC3E}">
        <p14:creationId xmlns="" xmlns:p14="http://schemas.microsoft.com/office/powerpoint/2010/main" val="5412111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5601056" y="1909880"/>
            <a:ext cx="4104472" cy="35067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buFont typeface="+mj-lt"/>
              <a:buAutoNum type="arabicPeriod"/>
              <a:tabLst/>
              <a:defRPr/>
            </a:pPr>
            <a:r>
              <a:rPr lang="en-US" altLang="ko-KR" sz="1400" dirty="0" smtClean="0">
                <a:solidFill>
                  <a:schemeClr val="tx2">
                    <a:lumMod val="50000"/>
                  </a:schemeClr>
                </a:solidFill>
                <a:latin typeface="Arial"/>
                <a:ea typeface="맑은 고딕" pitchFamily="50" charset="-127"/>
                <a:cs typeface="Tahoma" pitchFamily="34" charset="0"/>
              </a:rPr>
              <a:t>Minimize process energy consumption</a:t>
            </a:r>
          </a:p>
          <a:p>
            <a:pPr marL="857250" lvl="1" indent="-400050" fontAlgn="auto" latinLnBrk="0">
              <a:spcBef>
                <a:spcPts val="0"/>
              </a:spcBef>
              <a:spcAft>
                <a:spcPts val="300"/>
              </a:spcAft>
              <a:buClr>
                <a:srgbClr val="000000"/>
              </a:buClr>
              <a:buFont typeface="+mj-lt"/>
              <a:buAutoNum type="romanLcPeriod"/>
              <a:defRPr/>
            </a:pPr>
            <a:r>
              <a:rPr lang="en-US" altLang="ko-KR" sz="1400" dirty="0" smtClean="0">
                <a:solidFill>
                  <a:schemeClr val="tx2">
                    <a:lumMod val="50000"/>
                  </a:schemeClr>
                </a:solidFill>
                <a:latin typeface="Arial"/>
                <a:ea typeface="맑은 고딕" pitchFamily="50" charset="-127"/>
                <a:cs typeface="Tahoma" pitchFamily="34" charset="0"/>
              </a:rPr>
              <a:t>High efficiency equipment</a:t>
            </a:r>
          </a:p>
          <a:p>
            <a:pPr marL="857250" lvl="1" indent="-400050" fontAlgn="auto" latinLnBrk="0">
              <a:spcBef>
                <a:spcPts val="0"/>
              </a:spcBef>
              <a:spcAft>
                <a:spcPts val="300"/>
              </a:spcAft>
              <a:buClr>
                <a:srgbClr val="000000"/>
              </a:buClr>
              <a:buFont typeface="+mj-lt"/>
              <a:buAutoNum type="romanLcPeriod"/>
              <a:defRPr/>
            </a:pPr>
            <a:r>
              <a:rPr lang="en-US" altLang="ko-KR" sz="1400" dirty="0" smtClean="0">
                <a:solidFill>
                  <a:schemeClr val="tx2">
                    <a:lumMod val="50000"/>
                  </a:schemeClr>
                </a:solidFill>
                <a:latin typeface="Arial"/>
                <a:ea typeface="맑은 고딕" pitchFamily="50" charset="-127"/>
                <a:cs typeface="Tahoma" pitchFamily="34" charset="0"/>
              </a:rPr>
              <a:t>Diffusers</a:t>
            </a:r>
          </a:p>
          <a:p>
            <a:pPr marL="857250" lvl="1" indent="-400050" fontAlgn="auto" latinLnBrk="0">
              <a:spcBef>
                <a:spcPts val="0"/>
              </a:spcBef>
              <a:spcAft>
                <a:spcPts val="300"/>
              </a:spcAft>
              <a:buClr>
                <a:srgbClr val="000000"/>
              </a:buClr>
              <a:buFont typeface="+mj-lt"/>
              <a:buAutoNum type="romanLcPeriod"/>
              <a:defRPr/>
            </a:pPr>
            <a:r>
              <a:rPr lang="en-US" altLang="ko-KR" sz="1400" dirty="0" smtClean="0">
                <a:solidFill>
                  <a:schemeClr val="tx2">
                    <a:lumMod val="50000"/>
                  </a:schemeClr>
                </a:solidFill>
                <a:latin typeface="Arial"/>
                <a:ea typeface="맑은 고딕" pitchFamily="50" charset="-127"/>
                <a:cs typeface="Tahoma" pitchFamily="34" charset="0"/>
              </a:rPr>
              <a:t>Blowers</a:t>
            </a:r>
          </a:p>
          <a:p>
            <a:pPr marL="342900" marR="0" lvl="0" indent="-342900" defTabSz="914400" eaLnBrk="1" fontAlgn="auto" latinLnBrk="0" hangingPunct="1">
              <a:lnSpc>
                <a:spcPct val="100000"/>
              </a:lnSpc>
              <a:spcBef>
                <a:spcPts val="0"/>
              </a:spcBef>
              <a:spcAft>
                <a:spcPts val="300"/>
              </a:spcAft>
              <a:buClr>
                <a:srgbClr val="000000"/>
              </a:buClr>
              <a:buSzTx/>
              <a:buFont typeface="+mj-lt"/>
              <a:buAutoNum type="arabicPeriod"/>
              <a:tabLst/>
              <a:defRPr/>
            </a:pPr>
            <a:r>
              <a:rPr lang="en-US" altLang="ko-KR" sz="1400" dirty="0" smtClean="0">
                <a:solidFill>
                  <a:schemeClr val="tx2">
                    <a:lumMod val="50000"/>
                  </a:schemeClr>
                </a:solidFill>
                <a:latin typeface="Arial"/>
                <a:ea typeface="맑은 고딕" pitchFamily="50" charset="-127"/>
                <a:cs typeface="Tahoma" pitchFamily="34" charset="0"/>
              </a:rPr>
              <a:t>Process control</a:t>
            </a:r>
          </a:p>
          <a:p>
            <a:pPr marL="857250" lvl="1" indent="-400050" fontAlgn="auto" latinLnBrk="0">
              <a:spcBef>
                <a:spcPts val="0"/>
              </a:spcBef>
              <a:spcAft>
                <a:spcPts val="300"/>
              </a:spcAft>
              <a:buClr>
                <a:srgbClr val="000000"/>
              </a:buClr>
              <a:buFont typeface="+mj-lt"/>
              <a:buAutoNum type="romanLcPeriod"/>
              <a:defRPr/>
            </a:pPr>
            <a:r>
              <a:rPr lang="en-US" altLang="ko-KR" sz="1400" dirty="0" smtClean="0">
                <a:solidFill>
                  <a:schemeClr val="tx2">
                    <a:lumMod val="50000"/>
                  </a:schemeClr>
                </a:solidFill>
                <a:latin typeface="Arial"/>
                <a:ea typeface="맑은 고딕" pitchFamily="50" charset="-127"/>
                <a:cs typeface="Tahoma" pitchFamily="34" charset="0"/>
              </a:rPr>
              <a:t>PLC and </a:t>
            </a:r>
            <a:r>
              <a:rPr lang="en-US" altLang="ko-KR" sz="1400" dirty="0" err="1" smtClean="0">
                <a:solidFill>
                  <a:schemeClr val="tx2">
                    <a:lumMod val="50000"/>
                  </a:schemeClr>
                </a:solidFill>
                <a:latin typeface="Arial"/>
                <a:ea typeface="맑은 고딕" pitchFamily="50" charset="-127"/>
                <a:cs typeface="Tahoma" pitchFamily="34" charset="0"/>
              </a:rPr>
              <a:t>Scada</a:t>
            </a:r>
            <a:endParaRPr lang="en-US" altLang="ko-KR" sz="1400" dirty="0" smtClean="0">
              <a:solidFill>
                <a:schemeClr val="tx2">
                  <a:lumMod val="50000"/>
                </a:schemeClr>
              </a:solidFill>
              <a:latin typeface="Arial"/>
              <a:ea typeface="맑은 고딕" pitchFamily="50" charset="-127"/>
              <a:cs typeface="Tahoma" pitchFamily="34" charset="0"/>
            </a:endParaRPr>
          </a:p>
          <a:p>
            <a:pPr marL="857250" lvl="1" indent="-400050" fontAlgn="auto" latinLnBrk="0">
              <a:spcBef>
                <a:spcPts val="0"/>
              </a:spcBef>
              <a:spcAft>
                <a:spcPts val="300"/>
              </a:spcAft>
              <a:buClr>
                <a:srgbClr val="000000"/>
              </a:buClr>
              <a:buFont typeface="+mj-lt"/>
              <a:buAutoNum type="romanLcPeriod"/>
              <a:defRPr/>
            </a:pPr>
            <a:r>
              <a:rPr lang="en-US" altLang="ko-KR" sz="1400" dirty="0" smtClean="0">
                <a:solidFill>
                  <a:schemeClr val="tx2">
                    <a:lumMod val="50000"/>
                  </a:schemeClr>
                </a:solidFill>
                <a:latin typeface="Arial"/>
                <a:ea typeface="맑은 고딕" pitchFamily="50" charset="-127"/>
                <a:cs typeface="Tahoma" pitchFamily="34" charset="0"/>
              </a:rPr>
              <a:t>Control optimization</a:t>
            </a:r>
          </a:p>
          <a:p>
            <a:pPr marL="342900" marR="0" lvl="0" indent="-342900" defTabSz="914400" eaLnBrk="1" fontAlgn="auto" latinLnBrk="0" hangingPunct="1">
              <a:lnSpc>
                <a:spcPct val="100000"/>
              </a:lnSpc>
              <a:spcBef>
                <a:spcPts val="0"/>
              </a:spcBef>
              <a:spcAft>
                <a:spcPts val="300"/>
              </a:spcAft>
              <a:buClr>
                <a:srgbClr val="000000"/>
              </a:buClr>
              <a:buSzTx/>
              <a:buFont typeface="+mj-lt"/>
              <a:buAutoNum type="arabicPeriod"/>
              <a:tabLst/>
              <a:defRPr/>
            </a:pPr>
            <a:r>
              <a:rPr lang="en-US" altLang="ko-KR" sz="1400" dirty="0" smtClean="0">
                <a:solidFill>
                  <a:schemeClr val="tx2">
                    <a:lumMod val="50000"/>
                  </a:schemeClr>
                </a:solidFill>
                <a:latin typeface="Arial"/>
                <a:ea typeface="맑은 고딕" pitchFamily="50" charset="-127"/>
                <a:cs typeface="Tahoma" pitchFamily="34" charset="0"/>
              </a:rPr>
              <a:t>Process improvement</a:t>
            </a:r>
          </a:p>
          <a:p>
            <a:pPr marL="857250" lvl="1" indent="-400050" fontAlgn="auto" latinLnBrk="0">
              <a:spcBef>
                <a:spcPts val="0"/>
              </a:spcBef>
              <a:spcAft>
                <a:spcPts val="300"/>
              </a:spcAft>
              <a:buClr>
                <a:srgbClr val="000000"/>
              </a:buClr>
              <a:buFont typeface="+mj-lt"/>
              <a:buAutoNum type="romanLcPeriod"/>
              <a:defRPr/>
            </a:pPr>
            <a:r>
              <a:rPr lang="en-US" altLang="ko-KR" sz="1400" dirty="0" smtClean="0">
                <a:solidFill>
                  <a:schemeClr val="tx2">
                    <a:lumMod val="50000"/>
                  </a:schemeClr>
                </a:solidFill>
                <a:latin typeface="Arial"/>
                <a:ea typeface="맑은 고딕" pitchFamily="50" charset="-127"/>
                <a:cs typeface="Tahoma" pitchFamily="34" charset="0"/>
              </a:rPr>
              <a:t>Cutting edge technologies</a:t>
            </a:r>
          </a:p>
          <a:p>
            <a:pPr marL="857250" lvl="1" indent="-400050" fontAlgn="auto" latinLnBrk="0">
              <a:spcBef>
                <a:spcPts val="0"/>
              </a:spcBef>
              <a:spcAft>
                <a:spcPts val="300"/>
              </a:spcAft>
              <a:buClr>
                <a:srgbClr val="000000"/>
              </a:buClr>
              <a:buFont typeface="+mj-lt"/>
              <a:buAutoNum type="romanLcPeriod"/>
              <a:defRPr/>
            </a:pPr>
            <a:r>
              <a:rPr lang="en-US" altLang="ko-KR" sz="1400" dirty="0" smtClean="0">
                <a:solidFill>
                  <a:schemeClr val="tx2">
                    <a:lumMod val="50000"/>
                  </a:schemeClr>
                </a:solidFill>
                <a:latin typeface="Arial"/>
                <a:ea typeface="맑은 고딕" pitchFamily="50" charset="-127"/>
                <a:cs typeface="Tahoma" pitchFamily="34" charset="0"/>
              </a:rPr>
              <a:t>Optimal efficiency with lower energy consumption</a:t>
            </a:r>
          </a:p>
          <a:p>
            <a:pPr marL="857250" lvl="1" indent="-400050" fontAlgn="auto" latinLnBrk="0">
              <a:spcBef>
                <a:spcPts val="0"/>
              </a:spcBef>
              <a:spcAft>
                <a:spcPts val="300"/>
              </a:spcAft>
              <a:buClr>
                <a:srgbClr val="000000"/>
              </a:buClr>
              <a:buFont typeface="+mj-lt"/>
              <a:buAutoNum type="romanLcPeriod"/>
              <a:defRPr/>
            </a:pPr>
            <a:r>
              <a:rPr lang="en-US" altLang="ko-KR" sz="1400" dirty="0" smtClean="0">
                <a:solidFill>
                  <a:schemeClr val="tx2">
                    <a:lumMod val="50000"/>
                  </a:schemeClr>
                </a:solidFill>
                <a:latin typeface="Arial"/>
                <a:ea typeface="맑은 고딕" pitchFamily="50" charset="-127"/>
                <a:cs typeface="Tahoma" pitchFamily="34" charset="0"/>
              </a:rPr>
              <a:t>Optimal sludge generation and handling scheme</a:t>
            </a:r>
            <a:endParaRPr lang="en-US" altLang="ko-KR" sz="1400" dirty="0">
              <a:solidFill>
                <a:schemeClr val="tx2">
                  <a:lumMod val="50000"/>
                </a:schemeClr>
              </a:solidFill>
              <a:latin typeface="Arial"/>
              <a:ea typeface="맑은 고딕" pitchFamily="50" charset="-127"/>
              <a:cs typeface="Tahoma" pitchFamily="34" charset="0"/>
            </a:endParaRPr>
          </a:p>
        </p:txBody>
      </p:sp>
      <p:sp>
        <p:nvSpPr>
          <p:cNvPr id="90" name="AutoShape 4"/>
          <p:cNvSpPr>
            <a:spLocks noChangeArrowheads="1"/>
          </p:cNvSpPr>
          <p:nvPr/>
        </p:nvSpPr>
        <p:spPr bwMode="gray">
          <a:xfrm flipV="1">
            <a:off x="587471" y="2624679"/>
            <a:ext cx="3333750" cy="32734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DDDDDD"/>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srgbClr val="3A4972"/>
              </a:solidFill>
              <a:effectLst/>
              <a:uLnTx/>
              <a:uFillTx/>
              <a:latin typeface="Arial" charset="0"/>
              <a:ea typeface="돋움" pitchFamily="50" charset="-127"/>
            </a:endParaRPr>
          </a:p>
        </p:txBody>
      </p:sp>
      <p:sp>
        <p:nvSpPr>
          <p:cNvPr id="91" name="AutoShape 5"/>
          <p:cNvSpPr>
            <a:spLocks noChangeArrowheads="1"/>
          </p:cNvSpPr>
          <p:nvPr/>
        </p:nvSpPr>
        <p:spPr bwMode="gray">
          <a:xfrm>
            <a:off x="595408" y="2546892"/>
            <a:ext cx="3332163" cy="32734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DDDDDD"/>
          </a:solidFill>
          <a:ln w="9525">
            <a:noFill/>
            <a:miter lim="800000"/>
            <a:headEnd/>
            <a:tailEnd/>
          </a:ln>
        </p:spPr>
        <p:txBody>
          <a:bodyPr wrap="none" anchor="ctr"/>
          <a:lstStyle/>
          <a:p>
            <a:endParaRPr lang="ko-KR" altLang="en-US" sz="1400">
              <a:solidFill>
                <a:srgbClr val="3A4972"/>
              </a:solidFill>
              <a:latin typeface="Arial" charset="0"/>
              <a:ea typeface="돋움" pitchFamily="50" charset="-127"/>
            </a:endParaRPr>
          </a:p>
        </p:txBody>
      </p:sp>
      <p:sp>
        <p:nvSpPr>
          <p:cNvPr id="92" name="WordArt 25"/>
          <p:cNvSpPr>
            <a:spLocks noChangeArrowheads="1" noChangeShapeType="1" noTextEdit="1"/>
          </p:cNvSpPr>
          <p:nvPr/>
        </p:nvSpPr>
        <p:spPr bwMode="gray">
          <a:xfrm>
            <a:off x="1108171" y="3051717"/>
            <a:ext cx="2319337" cy="2105025"/>
          </a:xfrm>
          <a:prstGeom prst="rect">
            <a:avLst/>
          </a:prstGeom>
        </p:spPr>
        <p:txBody>
          <a:bodyPr spcFirstLastPara="1" wrap="none" fromWordArt="1">
            <a:prstTxWarp prst="textArchUp">
              <a:avLst>
                <a:gd name="adj" fmla="val 11558172"/>
              </a:avLst>
            </a:prstTxWarp>
          </a:bodyPr>
          <a:lstStyle/>
          <a:p>
            <a:pPr algn="ctr"/>
            <a:endParaRPr lang="ko-KR" altLang="en-US" sz="2000" b="1" kern="10" dirty="0">
              <a:ln w="9525">
                <a:noFill/>
                <a:round/>
                <a:headEnd/>
                <a:tailEnd/>
              </a:ln>
              <a:solidFill>
                <a:srgbClr val="333333"/>
              </a:solidFill>
              <a:latin typeface="Arial"/>
              <a:ea typeface="돋움" pitchFamily="50" charset="-127"/>
              <a:cs typeface="Arial"/>
            </a:endParaRPr>
          </a:p>
        </p:txBody>
      </p:sp>
      <p:sp>
        <p:nvSpPr>
          <p:cNvPr id="94" name="WordArt 26"/>
          <p:cNvSpPr>
            <a:spLocks noChangeArrowheads="1" noChangeShapeType="1" noTextEdit="1"/>
          </p:cNvSpPr>
          <p:nvPr/>
        </p:nvSpPr>
        <p:spPr bwMode="gray">
          <a:xfrm>
            <a:off x="1119283" y="3193004"/>
            <a:ext cx="2317750" cy="2239963"/>
          </a:xfrm>
          <a:prstGeom prst="rect">
            <a:avLst/>
          </a:prstGeom>
        </p:spPr>
        <p:txBody>
          <a:bodyPr spcFirstLastPara="1" wrap="none" fromWordArt="1">
            <a:prstTxWarp prst="textArchDown">
              <a:avLst>
                <a:gd name="adj" fmla="val 822245"/>
              </a:avLst>
            </a:prstTxWarp>
          </a:bodyPr>
          <a:lstStyle/>
          <a:p>
            <a:pPr algn="ctr"/>
            <a:endParaRPr lang="ko-KR" altLang="en-US" b="1" kern="10" dirty="0">
              <a:ln w="9525">
                <a:noFill/>
                <a:round/>
                <a:headEnd/>
                <a:tailEnd/>
              </a:ln>
              <a:solidFill>
                <a:srgbClr val="333333"/>
              </a:solidFill>
              <a:latin typeface="Arial"/>
              <a:ea typeface="돋움" pitchFamily="50" charset="-127"/>
              <a:cs typeface="Arial"/>
            </a:endParaRPr>
          </a:p>
        </p:txBody>
      </p:sp>
      <p:sp>
        <p:nvSpPr>
          <p:cNvPr id="74" name="AutoShape 3"/>
          <p:cNvSpPr>
            <a:spLocks noChangeArrowheads="1"/>
          </p:cNvSpPr>
          <p:nvPr/>
        </p:nvSpPr>
        <p:spPr bwMode="gray">
          <a:xfrm>
            <a:off x="371176" y="2324497"/>
            <a:ext cx="3799261" cy="381598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08" y="10800"/>
                </a:moveTo>
                <a:cubicBezTo>
                  <a:pt x="608" y="16429"/>
                  <a:pt x="5171" y="20992"/>
                  <a:pt x="10800" y="20992"/>
                </a:cubicBezTo>
                <a:cubicBezTo>
                  <a:pt x="16429" y="20992"/>
                  <a:pt x="20992" y="16429"/>
                  <a:pt x="20992" y="10800"/>
                </a:cubicBezTo>
                <a:cubicBezTo>
                  <a:pt x="20992" y="5171"/>
                  <a:pt x="16429" y="608"/>
                  <a:pt x="10800" y="608"/>
                </a:cubicBezTo>
                <a:cubicBezTo>
                  <a:pt x="5171" y="608"/>
                  <a:pt x="608" y="5171"/>
                  <a:pt x="608" y="10800"/>
                </a:cubicBezTo>
                <a:close/>
              </a:path>
            </a:pathLst>
          </a:custGeom>
          <a:solidFill>
            <a:srgbClr val="4F6228">
              <a:alpha val="45098"/>
            </a:srgbClr>
          </a:solidFill>
          <a:ln w="9525">
            <a:noFill/>
            <a:round/>
            <a:headEnd/>
            <a:tailEnd/>
          </a:ln>
        </p:spPr>
        <p:txBody>
          <a:bodyPr wrap="none" anchor="ctr"/>
          <a:lstStyle/>
          <a:p>
            <a:endParaRPr lang="ko-KR" altLang="en-US" sz="1400">
              <a:solidFill>
                <a:srgbClr val="3A4972"/>
              </a:solidFill>
              <a:latin typeface="Arial" charset="0"/>
              <a:ea typeface="돋움" pitchFamily="50" charset="-127"/>
            </a:endParaRPr>
          </a:p>
        </p:txBody>
      </p:sp>
      <p:sp>
        <p:nvSpPr>
          <p:cNvPr id="80" name="AutoShape 84"/>
          <p:cNvSpPr>
            <a:spLocks noChangeArrowheads="1"/>
          </p:cNvSpPr>
          <p:nvPr/>
        </p:nvSpPr>
        <p:spPr bwMode="auto">
          <a:xfrm rot="18000000">
            <a:off x="114398" y="2139528"/>
            <a:ext cx="4250081" cy="41386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487" y="4160"/>
                </a:moveTo>
                <a:cubicBezTo>
                  <a:pt x="16558" y="1926"/>
                  <a:pt x="13752" y="642"/>
                  <a:pt x="10800" y="642"/>
                </a:cubicBezTo>
                <a:cubicBezTo>
                  <a:pt x="5189" y="642"/>
                  <a:pt x="642" y="5189"/>
                  <a:pt x="642" y="10800"/>
                </a:cubicBezTo>
                <a:cubicBezTo>
                  <a:pt x="641" y="12453"/>
                  <a:pt x="1045" y="14081"/>
                  <a:pt x="1817" y="15543"/>
                </a:cubicBezTo>
                <a:lnTo>
                  <a:pt x="1249" y="15843"/>
                </a:lnTo>
                <a:cubicBezTo>
                  <a:pt x="429" y="14289"/>
                  <a:pt x="0" y="12557"/>
                  <a:pt x="0" y="10800"/>
                </a:cubicBezTo>
                <a:cubicBezTo>
                  <a:pt x="0" y="4835"/>
                  <a:pt x="4835" y="0"/>
                  <a:pt x="10800" y="0"/>
                </a:cubicBezTo>
                <a:cubicBezTo>
                  <a:pt x="13938" y="-1"/>
                  <a:pt x="16921" y="1365"/>
                  <a:pt x="18973" y="3740"/>
                </a:cubicBezTo>
                <a:lnTo>
                  <a:pt x="21016" y="1975"/>
                </a:lnTo>
                <a:lnTo>
                  <a:pt x="20705" y="6236"/>
                </a:lnTo>
                <a:lnTo>
                  <a:pt x="16444" y="5925"/>
                </a:lnTo>
                <a:lnTo>
                  <a:pt x="18487" y="4160"/>
                </a:lnTo>
                <a:close/>
              </a:path>
            </a:pathLst>
          </a:custGeom>
          <a:solidFill>
            <a:schemeClr val="accent5">
              <a:lumMod val="50000"/>
              <a:alpha val="59999"/>
            </a:schemeClr>
          </a:solidFill>
          <a:ln w="9525">
            <a:solidFill>
              <a:schemeClr val="accent5">
                <a:lumMod val="50000"/>
              </a:schemeClr>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1" i="0" u="none" strike="noStrike" kern="0" cap="none" spc="0" normalizeH="0" baseline="0" noProof="0">
              <a:ln w="12700">
                <a:solidFill>
                  <a:srgbClr val="000000">
                    <a:satMod val="155000"/>
                  </a:srgbClr>
                </a:solidFill>
                <a:prstDash val="solid"/>
              </a:ln>
              <a:solidFill>
                <a:srgbClr val="2666A6">
                  <a:tint val="85000"/>
                  <a:satMod val="155000"/>
                </a:srgbClr>
              </a:solidFill>
              <a:effectLst>
                <a:outerShdw blurRad="41275" dist="20320" dir="1800000" algn="tl" rotWithShape="0">
                  <a:srgbClr val="000000">
                    <a:alpha val="40000"/>
                  </a:srgbClr>
                </a:outerShdw>
              </a:effectLst>
              <a:uLnTx/>
              <a:uFillTx/>
              <a:latin typeface="Arial" charset="0"/>
              <a:ea typeface="돋움" pitchFamily="50" charset="-127"/>
            </a:endParaRPr>
          </a:p>
        </p:txBody>
      </p:sp>
      <p:sp>
        <p:nvSpPr>
          <p:cNvPr id="82" name="모서리가 둥근 직사각형 81"/>
          <p:cNvSpPr/>
          <p:nvPr/>
        </p:nvSpPr>
        <p:spPr bwMode="auto">
          <a:xfrm>
            <a:off x="5605789" y="1412776"/>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Savings in treatment</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120" name="Text Box 24"/>
          <p:cNvSpPr txBox="1">
            <a:spLocks noChangeArrowheads="1"/>
          </p:cNvSpPr>
          <p:nvPr/>
        </p:nvSpPr>
        <p:spPr bwMode="black">
          <a:xfrm>
            <a:off x="1069045" y="3859704"/>
            <a:ext cx="2397587" cy="419883"/>
          </a:xfrm>
          <a:prstGeom prst="rect">
            <a:avLst/>
          </a:prstGeom>
          <a:noFill/>
          <a:ln w="9525" algn="ctr">
            <a:noFill/>
            <a:miter lim="800000"/>
            <a:headEnd/>
            <a:tailEnd/>
          </a:ln>
          <a:effectLst/>
        </p:spPr>
        <p:txBody>
          <a:bodyPr wrap="square" lIns="95782" tIns="47891" rIns="95782" bIns="47891">
            <a:spAutoFit/>
          </a:bodyPr>
          <a:lstStyle>
            <a:lvl1pPr defTabSz="957263" eaLnBrk="0" hangingPunct="0">
              <a:defRPr sz="2400">
                <a:solidFill>
                  <a:srgbClr val="008000"/>
                </a:solidFill>
                <a:latin typeface="Arial" pitchFamily="34" charset="0"/>
                <a:ea typeface="굴림" pitchFamily="50" charset="-127"/>
              </a:defRPr>
            </a:lvl1pPr>
            <a:lvl2pPr marL="742950" indent="-285750" defTabSz="957263" eaLnBrk="0" hangingPunct="0">
              <a:defRPr sz="2400">
                <a:solidFill>
                  <a:srgbClr val="008000"/>
                </a:solidFill>
                <a:latin typeface="Arial" pitchFamily="34" charset="0"/>
                <a:ea typeface="굴림" pitchFamily="50" charset="-127"/>
              </a:defRPr>
            </a:lvl2pPr>
            <a:lvl3pPr marL="1143000" indent="-228600" defTabSz="957263" eaLnBrk="0" hangingPunct="0">
              <a:defRPr sz="2400">
                <a:solidFill>
                  <a:srgbClr val="008000"/>
                </a:solidFill>
                <a:latin typeface="Arial" pitchFamily="34" charset="0"/>
                <a:ea typeface="굴림" pitchFamily="50" charset="-127"/>
              </a:defRPr>
            </a:lvl3pPr>
            <a:lvl4pPr marL="1600200" indent="-228600" defTabSz="957263" eaLnBrk="0" hangingPunct="0">
              <a:defRPr sz="2400">
                <a:solidFill>
                  <a:srgbClr val="008000"/>
                </a:solidFill>
                <a:latin typeface="Arial" pitchFamily="34" charset="0"/>
                <a:ea typeface="굴림" pitchFamily="50" charset="-127"/>
              </a:defRPr>
            </a:lvl4pPr>
            <a:lvl5pPr marL="2057400" indent="-228600" defTabSz="957263" eaLnBrk="0" hangingPunct="0">
              <a:defRPr sz="2400">
                <a:solidFill>
                  <a:srgbClr val="008000"/>
                </a:solidFill>
                <a:latin typeface="Arial" pitchFamily="34" charset="0"/>
                <a:ea typeface="굴림" pitchFamily="50" charset="-127"/>
              </a:defRPr>
            </a:lvl5pPr>
            <a:lvl6pPr marL="2514600" indent="-228600" defTabSz="957263" eaLnBrk="0" fontAlgn="base" hangingPunct="0">
              <a:lnSpc>
                <a:spcPct val="90000"/>
              </a:lnSpc>
              <a:spcBef>
                <a:spcPct val="50000"/>
              </a:spcBef>
              <a:spcAft>
                <a:spcPct val="0"/>
              </a:spcAft>
              <a:buChar char="•"/>
              <a:defRPr sz="2400">
                <a:solidFill>
                  <a:srgbClr val="008000"/>
                </a:solidFill>
                <a:latin typeface="Arial" pitchFamily="34" charset="0"/>
                <a:ea typeface="굴림" pitchFamily="50" charset="-127"/>
              </a:defRPr>
            </a:lvl6pPr>
            <a:lvl7pPr marL="2971800" indent="-228600" defTabSz="957263" eaLnBrk="0" fontAlgn="base" hangingPunct="0">
              <a:lnSpc>
                <a:spcPct val="90000"/>
              </a:lnSpc>
              <a:spcBef>
                <a:spcPct val="50000"/>
              </a:spcBef>
              <a:spcAft>
                <a:spcPct val="0"/>
              </a:spcAft>
              <a:buChar char="•"/>
              <a:defRPr sz="2400">
                <a:solidFill>
                  <a:srgbClr val="008000"/>
                </a:solidFill>
                <a:latin typeface="Arial" pitchFamily="34" charset="0"/>
                <a:ea typeface="굴림" pitchFamily="50" charset="-127"/>
              </a:defRPr>
            </a:lvl7pPr>
            <a:lvl8pPr marL="3429000" indent="-228600" defTabSz="957263" eaLnBrk="0" fontAlgn="base" hangingPunct="0">
              <a:lnSpc>
                <a:spcPct val="90000"/>
              </a:lnSpc>
              <a:spcBef>
                <a:spcPct val="50000"/>
              </a:spcBef>
              <a:spcAft>
                <a:spcPct val="0"/>
              </a:spcAft>
              <a:buChar char="•"/>
              <a:defRPr sz="2400">
                <a:solidFill>
                  <a:srgbClr val="008000"/>
                </a:solidFill>
                <a:latin typeface="Arial" pitchFamily="34" charset="0"/>
                <a:ea typeface="굴림" pitchFamily="50" charset="-127"/>
              </a:defRPr>
            </a:lvl8pPr>
            <a:lvl9pPr marL="3886200" indent="-228600" defTabSz="957263" eaLnBrk="0" fontAlgn="base" hangingPunct="0">
              <a:lnSpc>
                <a:spcPct val="90000"/>
              </a:lnSpc>
              <a:spcBef>
                <a:spcPct val="50000"/>
              </a:spcBef>
              <a:spcAft>
                <a:spcPct val="0"/>
              </a:spcAft>
              <a:buChar char="•"/>
              <a:defRPr sz="2400">
                <a:solidFill>
                  <a:srgbClr val="008000"/>
                </a:solidFill>
                <a:latin typeface="Arial" pitchFamily="34" charset="0"/>
                <a:ea typeface="굴림" pitchFamily="50" charset="-127"/>
              </a:defRPr>
            </a:lvl9pPr>
          </a:lstStyle>
          <a:p>
            <a:pPr marL="0" marR="0" lvl="0" indent="0" algn="ctr" defTabSz="957263" eaLnBrk="1" fontAlgn="auto" latinLnBrk="0" hangingPunct="1">
              <a:lnSpc>
                <a:spcPct val="100000"/>
              </a:lnSpc>
              <a:spcBef>
                <a:spcPts val="0"/>
              </a:spcBef>
              <a:spcAft>
                <a:spcPts val="0"/>
              </a:spcAft>
              <a:buClrTx/>
              <a:buSzTx/>
              <a:buFontTx/>
              <a:buNone/>
              <a:tabLst/>
              <a:defRPr/>
            </a:pPr>
            <a:r>
              <a:rPr kumimoji="0" lang="en-US" altLang="ko-KR" sz="2100" b="1" i="0" u="none" strike="noStrike" kern="0" cap="none" spc="0" normalizeH="0" baseline="0" noProof="0" dirty="0" smtClean="0">
                <a:ln>
                  <a:noFill/>
                </a:ln>
                <a:solidFill>
                  <a:srgbClr val="3A4972"/>
                </a:solidFill>
                <a:effectLst>
                  <a:outerShdw blurRad="38100" dist="38100" dir="2700000" algn="tl">
                    <a:srgbClr val="C0C0C0"/>
                  </a:outerShdw>
                </a:effectLst>
                <a:uLnTx/>
                <a:uFillTx/>
                <a:latin typeface="Arial" pitchFamily="34" charset="0"/>
                <a:ea typeface="굴림" pitchFamily="50" charset="-127"/>
              </a:rPr>
              <a:t>Waste 2 Energy</a:t>
            </a:r>
          </a:p>
        </p:txBody>
      </p:sp>
      <p:pic>
        <p:nvPicPr>
          <p:cNvPr id="155" name="Picture 70" descr="상승화살표_청녹"/>
          <p:cNvPicPr preferRelativeResize="0">
            <a:picLocks noChangeArrowheads="1"/>
          </p:cNvPicPr>
          <p:nvPr/>
        </p:nvPicPr>
        <p:blipFill>
          <a:blip r:embed="rId3" cstate="print"/>
          <a:srcRect l="26968"/>
          <a:stretch>
            <a:fillRect/>
          </a:stretch>
        </p:blipFill>
        <p:spPr bwMode="auto">
          <a:xfrm flipH="1">
            <a:off x="3605992" y="1995165"/>
            <a:ext cx="1407900" cy="1080315"/>
          </a:xfrm>
          <a:prstGeom prst="rect">
            <a:avLst/>
          </a:prstGeom>
          <a:noFill/>
          <a:ln w="9525">
            <a:noFill/>
            <a:miter lim="800000"/>
            <a:headEnd/>
            <a:tailEnd/>
          </a:ln>
        </p:spPr>
      </p:pic>
      <p:grpSp>
        <p:nvGrpSpPr>
          <p:cNvPr id="3" name="그룹 167"/>
          <p:cNvGrpSpPr/>
          <p:nvPr/>
        </p:nvGrpSpPr>
        <p:grpSpPr>
          <a:xfrm>
            <a:off x="2250542" y="1920505"/>
            <a:ext cx="1628775" cy="1231708"/>
            <a:chOff x="2278859" y="1356018"/>
            <a:chExt cx="1628775" cy="1231708"/>
          </a:xfrm>
        </p:grpSpPr>
        <p:grpSp>
          <p:nvGrpSpPr>
            <p:cNvPr id="4" name="Group 6"/>
            <p:cNvGrpSpPr>
              <a:grpSpLocks/>
            </p:cNvGrpSpPr>
            <p:nvPr/>
          </p:nvGrpSpPr>
          <p:grpSpPr bwMode="auto">
            <a:xfrm>
              <a:off x="2474178" y="1356018"/>
              <a:ext cx="1247503" cy="1231708"/>
              <a:chOff x="480" y="1200"/>
              <a:chExt cx="1048" cy="1019"/>
            </a:xfrm>
          </p:grpSpPr>
          <p:grpSp>
            <p:nvGrpSpPr>
              <p:cNvPr id="5" name="Group 7"/>
              <p:cNvGrpSpPr>
                <a:grpSpLocks/>
              </p:cNvGrpSpPr>
              <p:nvPr/>
            </p:nvGrpSpPr>
            <p:grpSpPr bwMode="auto">
              <a:xfrm>
                <a:off x="480" y="1200"/>
                <a:ext cx="1048" cy="1019"/>
                <a:chOff x="480" y="1200"/>
                <a:chExt cx="1048" cy="1019"/>
              </a:xfrm>
            </p:grpSpPr>
            <p:pic>
              <p:nvPicPr>
                <p:cNvPr id="173" name="Picture 8" descr="circuler_1"/>
                <p:cNvPicPr>
                  <a:picLocks noChangeAspect="1" noChangeArrowheads="1"/>
                </p:cNvPicPr>
                <p:nvPr/>
              </p:nvPicPr>
              <p:blipFill>
                <a:blip r:embed="rId4" cstate="print"/>
                <a:srcRect/>
                <a:stretch>
                  <a:fillRect/>
                </a:stretch>
              </p:blipFill>
              <p:spPr bwMode="gray">
                <a:xfrm>
                  <a:off x="480" y="1200"/>
                  <a:ext cx="1042" cy="1016"/>
                </a:xfrm>
                <a:prstGeom prst="rect">
                  <a:avLst/>
                </a:prstGeom>
                <a:noFill/>
                <a:ln w="9525">
                  <a:noFill/>
                  <a:miter lim="800000"/>
                  <a:headEnd/>
                  <a:tailEnd/>
                </a:ln>
              </p:spPr>
            </p:pic>
            <p:sp>
              <p:nvSpPr>
                <p:cNvPr id="174" name="Oval 9"/>
                <p:cNvSpPr>
                  <a:spLocks noChangeArrowheads="1"/>
                </p:cNvSpPr>
                <p:nvPr/>
              </p:nvSpPr>
              <p:spPr bwMode="gray">
                <a:xfrm>
                  <a:off x="493" y="1200"/>
                  <a:ext cx="1035" cy="1019"/>
                </a:xfrm>
                <a:prstGeom prst="ellipse">
                  <a:avLst/>
                </a:prstGeom>
                <a:solidFill>
                  <a:schemeClr val="accent1">
                    <a:lumMod val="75000"/>
                  </a:schemeClr>
                </a:soli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a:ln>
                      <a:noFill/>
                    </a:ln>
                    <a:solidFill>
                      <a:srgbClr val="3A4972"/>
                    </a:solidFill>
                    <a:effectLst/>
                    <a:uLnTx/>
                    <a:uFillTx/>
                    <a:latin typeface="Arial" charset="0"/>
                    <a:ea typeface="돋움" pitchFamily="50" charset="-127"/>
                  </a:endParaRPr>
                </a:p>
              </p:txBody>
            </p:sp>
          </p:grpSp>
          <p:pic>
            <p:nvPicPr>
              <p:cNvPr id="172" name="Picture 10" descr="Picture2"/>
              <p:cNvPicPr>
                <a:picLocks noChangeAspect="1" noChangeArrowheads="1"/>
              </p:cNvPicPr>
              <p:nvPr/>
            </p:nvPicPr>
            <p:blipFill>
              <a:blip r:embed="rId5" cstate="print"/>
              <a:srcRect/>
              <a:stretch>
                <a:fillRect/>
              </a:stretch>
            </p:blipFill>
            <p:spPr bwMode="gray">
              <a:xfrm>
                <a:off x="584" y="1210"/>
                <a:ext cx="823" cy="360"/>
              </a:xfrm>
              <a:prstGeom prst="rect">
                <a:avLst/>
              </a:prstGeom>
              <a:noFill/>
              <a:ln w="9525">
                <a:noFill/>
                <a:miter lim="800000"/>
                <a:headEnd/>
                <a:tailEnd/>
              </a:ln>
            </p:spPr>
          </p:pic>
        </p:grpSp>
        <p:sp>
          <p:nvSpPr>
            <p:cNvPr id="170" name="Text Box 11"/>
            <p:cNvSpPr txBox="1">
              <a:spLocks noChangeArrowheads="1"/>
            </p:cNvSpPr>
            <p:nvPr/>
          </p:nvSpPr>
          <p:spPr bwMode="white">
            <a:xfrm>
              <a:off x="2278859" y="1713114"/>
              <a:ext cx="1628775" cy="527605"/>
            </a:xfrm>
            <a:prstGeom prst="rect">
              <a:avLst/>
            </a:prstGeom>
            <a:noFill/>
            <a:ln w="9525" algn="ctr">
              <a:noFill/>
              <a:miter lim="800000"/>
              <a:headEnd/>
              <a:tailEnd/>
            </a:ln>
          </p:spPr>
          <p:txBody>
            <a:bodyPr lIns="95782" tIns="47891" rIns="95782" bIns="47891">
              <a:spAutoFit/>
            </a:bodyPr>
            <a:lstStyle/>
            <a:p>
              <a:pPr algn="ctr">
                <a:spcBef>
                  <a:spcPct val="20000"/>
                </a:spcBef>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돋움" pitchFamily="50" charset="-127"/>
                </a:rPr>
                <a:t>Savings in treatment</a:t>
              </a:r>
              <a:endParaRPr kumimoji="0" lang="en-US" altLang="ko-KR" sz="1400" b="1" kern="0" dirty="0">
                <a:solidFill>
                  <a:srgbClr val="F8F8F8"/>
                </a:solidFill>
                <a:latin typeface="Arial" charset="0"/>
                <a:ea typeface="굴림" charset="-127"/>
              </a:endParaRPr>
            </a:p>
          </p:txBody>
        </p:sp>
      </p:grpSp>
      <p:grpSp>
        <p:nvGrpSpPr>
          <p:cNvPr id="6" name="그룹 174"/>
          <p:cNvGrpSpPr/>
          <p:nvPr/>
        </p:nvGrpSpPr>
        <p:grpSpPr>
          <a:xfrm>
            <a:off x="3130899" y="3008600"/>
            <a:ext cx="1628775" cy="1231708"/>
            <a:chOff x="2295104" y="1356018"/>
            <a:chExt cx="1628775" cy="1231708"/>
          </a:xfrm>
        </p:grpSpPr>
        <p:grpSp>
          <p:nvGrpSpPr>
            <p:cNvPr id="7" name="Group 6"/>
            <p:cNvGrpSpPr>
              <a:grpSpLocks/>
            </p:cNvGrpSpPr>
            <p:nvPr/>
          </p:nvGrpSpPr>
          <p:grpSpPr bwMode="auto">
            <a:xfrm>
              <a:off x="2474178" y="1356018"/>
              <a:ext cx="1247503" cy="1231708"/>
              <a:chOff x="480" y="1200"/>
              <a:chExt cx="1048" cy="1019"/>
            </a:xfrm>
          </p:grpSpPr>
          <p:grpSp>
            <p:nvGrpSpPr>
              <p:cNvPr id="8" name="Group 7"/>
              <p:cNvGrpSpPr>
                <a:grpSpLocks/>
              </p:cNvGrpSpPr>
              <p:nvPr/>
            </p:nvGrpSpPr>
            <p:grpSpPr bwMode="auto">
              <a:xfrm>
                <a:off x="480" y="1200"/>
                <a:ext cx="1048" cy="1019"/>
                <a:chOff x="480" y="1200"/>
                <a:chExt cx="1048" cy="1019"/>
              </a:xfrm>
            </p:grpSpPr>
            <p:pic>
              <p:nvPicPr>
                <p:cNvPr id="180" name="Picture 8" descr="circuler_1"/>
                <p:cNvPicPr>
                  <a:picLocks noChangeAspect="1" noChangeArrowheads="1"/>
                </p:cNvPicPr>
                <p:nvPr/>
              </p:nvPicPr>
              <p:blipFill>
                <a:blip r:embed="rId4" cstate="print"/>
                <a:srcRect/>
                <a:stretch>
                  <a:fillRect/>
                </a:stretch>
              </p:blipFill>
              <p:spPr bwMode="gray">
                <a:xfrm>
                  <a:off x="480" y="1200"/>
                  <a:ext cx="1042" cy="1016"/>
                </a:xfrm>
                <a:prstGeom prst="rect">
                  <a:avLst/>
                </a:prstGeom>
                <a:noFill/>
                <a:ln w="9525">
                  <a:noFill/>
                  <a:miter lim="800000"/>
                  <a:headEnd/>
                  <a:tailEnd/>
                </a:ln>
              </p:spPr>
            </p:pic>
            <p:sp>
              <p:nvSpPr>
                <p:cNvPr id="181" name="Oval 9"/>
                <p:cNvSpPr>
                  <a:spLocks noChangeArrowheads="1"/>
                </p:cNvSpPr>
                <p:nvPr/>
              </p:nvSpPr>
              <p:spPr bwMode="gray">
                <a:xfrm>
                  <a:off x="493" y="1200"/>
                  <a:ext cx="1035" cy="1019"/>
                </a:xfrm>
                <a:prstGeom prst="ellipse">
                  <a:avLst/>
                </a:prstGeom>
                <a:solidFill>
                  <a:schemeClr val="accent5">
                    <a:lumMod val="75000"/>
                  </a:schemeClr>
                </a:soli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a:ln>
                      <a:noFill/>
                    </a:ln>
                    <a:solidFill>
                      <a:srgbClr val="3A4972"/>
                    </a:solidFill>
                    <a:effectLst/>
                    <a:uLnTx/>
                    <a:uFillTx/>
                    <a:latin typeface="Arial" charset="0"/>
                    <a:ea typeface="돋움" pitchFamily="50" charset="-127"/>
                  </a:endParaRPr>
                </a:p>
              </p:txBody>
            </p:sp>
          </p:grpSp>
          <p:pic>
            <p:nvPicPr>
              <p:cNvPr id="179" name="Picture 10" descr="Picture2"/>
              <p:cNvPicPr>
                <a:picLocks noChangeAspect="1" noChangeArrowheads="1"/>
              </p:cNvPicPr>
              <p:nvPr/>
            </p:nvPicPr>
            <p:blipFill>
              <a:blip r:embed="rId5" cstate="print"/>
              <a:srcRect/>
              <a:stretch>
                <a:fillRect/>
              </a:stretch>
            </p:blipFill>
            <p:spPr bwMode="gray">
              <a:xfrm>
                <a:off x="584" y="1210"/>
                <a:ext cx="823" cy="360"/>
              </a:xfrm>
              <a:prstGeom prst="rect">
                <a:avLst/>
              </a:prstGeom>
              <a:noFill/>
              <a:ln w="9525">
                <a:noFill/>
                <a:miter lim="800000"/>
                <a:headEnd/>
                <a:tailEnd/>
              </a:ln>
            </p:spPr>
          </p:pic>
        </p:grpSp>
        <p:sp>
          <p:nvSpPr>
            <p:cNvPr id="177" name="Text Box 11"/>
            <p:cNvSpPr txBox="1">
              <a:spLocks noChangeArrowheads="1"/>
            </p:cNvSpPr>
            <p:nvPr/>
          </p:nvSpPr>
          <p:spPr bwMode="white">
            <a:xfrm>
              <a:off x="2295104" y="1699248"/>
              <a:ext cx="1628775" cy="527605"/>
            </a:xfrm>
            <a:prstGeom prst="rect">
              <a:avLst/>
            </a:prstGeom>
            <a:noFill/>
            <a:ln w="9525" algn="ctr">
              <a:noFill/>
              <a:miter lim="800000"/>
              <a:headEnd/>
              <a:tailEnd/>
            </a:ln>
          </p:spPr>
          <p:txBody>
            <a:bodyPr lIns="95782" tIns="47891" rIns="95782" bIns="47891">
              <a:spAutoFit/>
            </a:bodyPr>
            <a:lstStyle/>
            <a:p>
              <a:pPr algn="ctr">
                <a:spcBef>
                  <a:spcPct val="20000"/>
                </a:spcBef>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돋움" pitchFamily="50" charset="-127"/>
                </a:rPr>
                <a:t>Generating energy</a:t>
              </a:r>
              <a:endParaRPr kumimoji="0" lang="en-US" altLang="ko-KR" sz="1400" b="1" kern="0" dirty="0">
                <a:solidFill>
                  <a:srgbClr val="F8F8F8"/>
                </a:solidFill>
                <a:latin typeface="Arial" charset="0"/>
                <a:ea typeface="굴림" charset="-127"/>
              </a:endParaRPr>
            </a:p>
          </p:txBody>
        </p:sp>
      </p:grpSp>
      <p:grpSp>
        <p:nvGrpSpPr>
          <p:cNvPr id="9" name="그룹 181"/>
          <p:cNvGrpSpPr/>
          <p:nvPr/>
        </p:nvGrpSpPr>
        <p:grpSpPr>
          <a:xfrm>
            <a:off x="3206088" y="4387135"/>
            <a:ext cx="1628775" cy="1231708"/>
            <a:chOff x="2292923" y="1356018"/>
            <a:chExt cx="1628775" cy="1231708"/>
          </a:xfrm>
        </p:grpSpPr>
        <p:grpSp>
          <p:nvGrpSpPr>
            <p:cNvPr id="10" name="Group 6"/>
            <p:cNvGrpSpPr>
              <a:grpSpLocks/>
            </p:cNvGrpSpPr>
            <p:nvPr/>
          </p:nvGrpSpPr>
          <p:grpSpPr bwMode="auto">
            <a:xfrm>
              <a:off x="2474178" y="1356018"/>
              <a:ext cx="1247503" cy="1231708"/>
              <a:chOff x="480" y="1200"/>
              <a:chExt cx="1048" cy="1019"/>
            </a:xfrm>
          </p:grpSpPr>
          <p:grpSp>
            <p:nvGrpSpPr>
              <p:cNvPr id="11" name="Group 7"/>
              <p:cNvGrpSpPr>
                <a:grpSpLocks/>
              </p:cNvGrpSpPr>
              <p:nvPr/>
            </p:nvGrpSpPr>
            <p:grpSpPr bwMode="auto">
              <a:xfrm>
                <a:off x="480" y="1200"/>
                <a:ext cx="1048" cy="1019"/>
                <a:chOff x="480" y="1200"/>
                <a:chExt cx="1048" cy="1019"/>
              </a:xfrm>
            </p:grpSpPr>
            <p:pic>
              <p:nvPicPr>
                <p:cNvPr id="187" name="Picture 8" descr="circuler_1"/>
                <p:cNvPicPr>
                  <a:picLocks noChangeAspect="1" noChangeArrowheads="1"/>
                </p:cNvPicPr>
                <p:nvPr/>
              </p:nvPicPr>
              <p:blipFill>
                <a:blip r:embed="rId4" cstate="print"/>
                <a:srcRect/>
                <a:stretch>
                  <a:fillRect/>
                </a:stretch>
              </p:blipFill>
              <p:spPr bwMode="gray">
                <a:xfrm>
                  <a:off x="480" y="1200"/>
                  <a:ext cx="1042" cy="1016"/>
                </a:xfrm>
                <a:prstGeom prst="rect">
                  <a:avLst/>
                </a:prstGeom>
                <a:noFill/>
                <a:ln w="9525">
                  <a:noFill/>
                  <a:miter lim="800000"/>
                  <a:headEnd/>
                  <a:tailEnd/>
                </a:ln>
              </p:spPr>
            </p:pic>
            <p:sp>
              <p:nvSpPr>
                <p:cNvPr id="188" name="Oval 9"/>
                <p:cNvSpPr>
                  <a:spLocks noChangeArrowheads="1"/>
                </p:cNvSpPr>
                <p:nvPr/>
              </p:nvSpPr>
              <p:spPr bwMode="gray">
                <a:xfrm>
                  <a:off x="493" y="1200"/>
                  <a:ext cx="1035" cy="1019"/>
                </a:xfrm>
                <a:prstGeom prst="ellipse">
                  <a:avLst/>
                </a:prstGeom>
                <a:solidFill>
                  <a:schemeClr val="tx2">
                    <a:lumMod val="75000"/>
                  </a:schemeClr>
                </a:soli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a:ln>
                      <a:noFill/>
                    </a:ln>
                    <a:solidFill>
                      <a:srgbClr val="3A4972"/>
                    </a:solidFill>
                    <a:effectLst/>
                    <a:uLnTx/>
                    <a:uFillTx/>
                    <a:latin typeface="Arial" charset="0"/>
                    <a:ea typeface="돋움" pitchFamily="50" charset="-127"/>
                  </a:endParaRPr>
                </a:p>
              </p:txBody>
            </p:sp>
          </p:grpSp>
          <p:pic>
            <p:nvPicPr>
              <p:cNvPr id="186" name="Picture 10" descr="Picture2"/>
              <p:cNvPicPr>
                <a:picLocks noChangeAspect="1" noChangeArrowheads="1"/>
              </p:cNvPicPr>
              <p:nvPr/>
            </p:nvPicPr>
            <p:blipFill>
              <a:blip r:embed="rId5" cstate="print"/>
              <a:srcRect/>
              <a:stretch>
                <a:fillRect/>
              </a:stretch>
            </p:blipFill>
            <p:spPr bwMode="gray">
              <a:xfrm>
                <a:off x="584" y="1210"/>
                <a:ext cx="823" cy="360"/>
              </a:xfrm>
              <a:prstGeom prst="rect">
                <a:avLst/>
              </a:prstGeom>
              <a:noFill/>
              <a:ln w="9525">
                <a:noFill/>
                <a:miter lim="800000"/>
                <a:headEnd/>
                <a:tailEnd/>
              </a:ln>
            </p:spPr>
          </p:pic>
        </p:grpSp>
        <p:sp>
          <p:nvSpPr>
            <p:cNvPr id="184" name="Text Box 11"/>
            <p:cNvSpPr txBox="1">
              <a:spLocks noChangeArrowheads="1"/>
            </p:cNvSpPr>
            <p:nvPr/>
          </p:nvSpPr>
          <p:spPr bwMode="white">
            <a:xfrm>
              <a:off x="2292923" y="1809895"/>
              <a:ext cx="1628775" cy="312161"/>
            </a:xfrm>
            <a:prstGeom prst="rect">
              <a:avLst/>
            </a:prstGeom>
            <a:noFill/>
            <a:ln w="9525" algn="ctr">
              <a:noFill/>
              <a:miter lim="800000"/>
              <a:headEnd/>
              <a:tailEnd/>
            </a:ln>
          </p:spPr>
          <p:txBody>
            <a:bodyPr lIns="95782" tIns="47891" rIns="95782" bIns="47891">
              <a:spAutoFit/>
            </a:bodyPr>
            <a:lstStyle/>
            <a:p>
              <a:pPr algn="ctr">
                <a:spcBef>
                  <a:spcPct val="20000"/>
                </a:spcBef>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돋움" pitchFamily="50" charset="-127"/>
                </a:rPr>
                <a:t>By products</a:t>
              </a:r>
              <a:endParaRPr kumimoji="0" lang="en-US" altLang="ko-KR" sz="1400" b="1" kern="0" dirty="0">
                <a:solidFill>
                  <a:srgbClr val="F8F8F8"/>
                </a:solidFill>
                <a:latin typeface="Arial" charset="0"/>
                <a:ea typeface="굴림" charset="-127"/>
              </a:endParaRPr>
            </a:p>
          </p:txBody>
        </p:sp>
      </p:grpSp>
      <p:grpSp>
        <p:nvGrpSpPr>
          <p:cNvPr id="12" name="그룹 188"/>
          <p:cNvGrpSpPr/>
          <p:nvPr/>
        </p:nvGrpSpPr>
        <p:grpSpPr>
          <a:xfrm>
            <a:off x="2263991" y="5469525"/>
            <a:ext cx="1628775" cy="1231708"/>
            <a:chOff x="2314894" y="1356018"/>
            <a:chExt cx="1628775" cy="1231708"/>
          </a:xfrm>
        </p:grpSpPr>
        <p:grpSp>
          <p:nvGrpSpPr>
            <p:cNvPr id="13" name="Group 6"/>
            <p:cNvGrpSpPr>
              <a:grpSpLocks/>
            </p:cNvGrpSpPr>
            <p:nvPr/>
          </p:nvGrpSpPr>
          <p:grpSpPr bwMode="auto">
            <a:xfrm>
              <a:off x="2474178" y="1356018"/>
              <a:ext cx="1247503" cy="1231708"/>
              <a:chOff x="480" y="1200"/>
              <a:chExt cx="1048" cy="1019"/>
            </a:xfrm>
          </p:grpSpPr>
          <p:grpSp>
            <p:nvGrpSpPr>
              <p:cNvPr id="14" name="Group 7"/>
              <p:cNvGrpSpPr>
                <a:grpSpLocks/>
              </p:cNvGrpSpPr>
              <p:nvPr/>
            </p:nvGrpSpPr>
            <p:grpSpPr bwMode="auto">
              <a:xfrm>
                <a:off x="480" y="1200"/>
                <a:ext cx="1048" cy="1019"/>
                <a:chOff x="480" y="1200"/>
                <a:chExt cx="1048" cy="1019"/>
              </a:xfrm>
            </p:grpSpPr>
            <p:pic>
              <p:nvPicPr>
                <p:cNvPr id="194" name="Picture 8" descr="circuler_1"/>
                <p:cNvPicPr>
                  <a:picLocks noChangeAspect="1" noChangeArrowheads="1"/>
                </p:cNvPicPr>
                <p:nvPr/>
              </p:nvPicPr>
              <p:blipFill>
                <a:blip r:embed="rId4" cstate="print"/>
                <a:srcRect/>
                <a:stretch>
                  <a:fillRect/>
                </a:stretch>
              </p:blipFill>
              <p:spPr bwMode="gray">
                <a:xfrm>
                  <a:off x="480" y="1200"/>
                  <a:ext cx="1042" cy="1016"/>
                </a:xfrm>
                <a:prstGeom prst="rect">
                  <a:avLst/>
                </a:prstGeom>
                <a:noFill/>
                <a:ln w="9525">
                  <a:noFill/>
                  <a:miter lim="800000"/>
                  <a:headEnd/>
                  <a:tailEnd/>
                </a:ln>
              </p:spPr>
            </p:pic>
            <p:sp>
              <p:nvSpPr>
                <p:cNvPr id="195" name="Oval 9"/>
                <p:cNvSpPr>
                  <a:spLocks noChangeArrowheads="1"/>
                </p:cNvSpPr>
                <p:nvPr/>
              </p:nvSpPr>
              <p:spPr bwMode="gray">
                <a:xfrm>
                  <a:off x="493" y="1200"/>
                  <a:ext cx="1035" cy="1019"/>
                </a:xfrm>
                <a:prstGeom prst="ellipse">
                  <a:avLst/>
                </a:prstGeom>
                <a:solidFill>
                  <a:schemeClr val="tx2">
                    <a:lumMod val="50000"/>
                  </a:schemeClr>
                </a:soli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a:ln>
                      <a:noFill/>
                    </a:ln>
                    <a:solidFill>
                      <a:srgbClr val="3A4972"/>
                    </a:solidFill>
                    <a:effectLst/>
                    <a:uLnTx/>
                    <a:uFillTx/>
                    <a:latin typeface="Arial" charset="0"/>
                    <a:ea typeface="돋움" pitchFamily="50" charset="-127"/>
                  </a:endParaRPr>
                </a:p>
              </p:txBody>
            </p:sp>
          </p:grpSp>
          <p:pic>
            <p:nvPicPr>
              <p:cNvPr id="193" name="Picture 10" descr="Picture2"/>
              <p:cNvPicPr>
                <a:picLocks noChangeAspect="1" noChangeArrowheads="1"/>
              </p:cNvPicPr>
              <p:nvPr/>
            </p:nvPicPr>
            <p:blipFill>
              <a:blip r:embed="rId5" cstate="print"/>
              <a:srcRect/>
              <a:stretch>
                <a:fillRect/>
              </a:stretch>
            </p:blipFill>
            <p:spPr bwMode="gray">
              <a:xfrm>
                <a:off x="584" y="1210"/>
                <a:ext cx="823" cy="360"/>
              </a:xfrm>
              <a:prstGeom prst="rect">
                <a:avLst/>
              </a:prstGeom>
              <a:noFill/>
              <a:ln w="9525">
                <a:noFill/>
                <a:miter lim="800000"/>
                <a:headEnd/>
                <a:tailEnd/>
              </a:ln>
            </p:spPr>
          </p:pic>
        </p:grpSp>
        <p:sp>
          <p:nvSpPr>
            <p:cNvPr id="191" name="Text Box 11"/>
            <p:cNvSpPr txBox="1">
              <a:spLocks noChangeArrowheads="1"/>
            </p:cNvSpPr>
            <p:nvPr/>
          </p:nvSpPr>
          <p:spPr bwMode="white">
            <a:xfrm>
              <a:off x="2314894" y="1811670"/>
              <a:ext cx="1628775" cy="312161"/>
            </a:xfrm>
            <a:prstGeom prst="rect">
              <a:avLst/>
            </a:prstGeom>
            <a:noFill/>
            <a:ln w="9525" algn="ctr">
              <a:noFill/>
              <a:miter lim="800000"/>
              <a:headEnd/>
              <a:tailEnd/>
            </a:ln>
          </p:spPr>
          <p:txBody>
            <a:bodyPr lIns="95782" tIns="47891" rIns="95782" bIns="47891">
              <a:spAutoFit/>
            </a:bodyPr>
            <a:lstStyle/>
            <a:p>
              <a:pPr algn="ctr">
                <a:spcBef>
                  <a:spcPct val="20000"/>
                </a:spcBef>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돋움" pitchFamily="50" charset="-127"/>
                </a:rPr>
                <a:t>Reuse</a:t>
              </a:r>
              <a:endParaRPr kumimoji="0" lang="en-US" altLang="ko-KR" sz="1400" b="1" kern="0" dirty="0">
                <a:solidFill>
                  <a:srgbClr val="F8F8F8"/>
                </a:solidFill>
                <a:latin typeface="Arial" charset="0"/>
                <a:ea typeface="굴림" charset="-127"/>
              </a:endParaRPr>
            </a:p>
          </p:txBody>
        </p:sp>
      </p:grpSp>
      <p:sp>
        <p:nvSpPr>
          <p:cNvPr id="56" name="Rectangle 5"/>
          <p:cNvSpPr txBox="1">
            <a:spLocks noChangeArrowheads="1"/>
          </p:cNvSpPr>
          <p:nvPr/>
        </p:nvSpPr>
        <p:spPr bwMode="auto">
          <a:xfrm>
            <a:off x="600075" y="223742"/>
            <a:ext cx="5574694"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Waste to Energy-Savings in treatment</a:t>
            </a:r>
          </a:p>
        </p:txBody>
      </p:sp>
    </p:spTree>
    <p:extLst>
      <p:ext uri="{BB962C8B-B14F-4D97-AF65-F5344CB8AC3E}">
        <p14:creationId xmlns:p14="http://schemas.microsoft.com/office/powerpoint/2010/main" xmlns="" val="235999817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6"/>
          <p:cNvSpPr txBox="1">
            <a:spLocks noChangeArrowheads="1"/>
          </p:cNvSpPr>
          <p:nvPr/>
        </p:nvSpPr>
        <p:spPr bwMode="auto">
          <a:xfrm>
            <a:off x="461555" y="1108909"/>
            <a:ext cx="3555414" cy="246221"/>
          </a:xfrm>
          <a:prstGeom prst="rect">
            <a:avLst/>
          </a:prstGeom>
          <a:noFill/>
          <a:ln w="9525">
            <a:noFill/>
            <a:miter lim="800000"/>
            <a:headEnd/>
            <a:tailEnd/>
          </a:ln>
        </p:spPr>
        <p:txBody>
          <a:bodyPr wrap="square" lIns="0" tIns="0" rIns="0" bIns="0" anchor="t" anchorCtr="0">
            <a:spAutoFit/>
          </a:bodyPr>
          <a:lstStyle/>
          <a:p>
            <a:pPr>
              <a:defRPr/>
            </a:pPr>
            <a:r>
              <a:rPr lang="en-US" altLang="ko-KR" sz="1600" b="1" dirty="0" smtClean="0">
                <a:solidFill>
                  <a:srgbClr val="0070C0"/>
                </a:solidFill>
                <a:latin typeface="Arial" pitchFamily="34" charset="0"/>
                <a:ea typeface="HY견고딕" pitchFamily="18" charset="-127"/>
                <a:cs typeface="Arial" pitchFamily="34" charset="0"/>
              </a:rPr>
              <a:t>Fluid bed incineration</a:t>
            </a:r>
            <a:endParaRPr lang="en-US" altLang="ko-KR" sz="1600" b="1" dirty="0">
              <a:solidFill>
                <a:srgbClr val="0070C0"/>
              </a:solidFill>
              <a:latin typeface="Arial" pitchFamily="34" charset="0"/>
              <a:ea typeface="HY견고딕" pitchFamily="18" charset="-127"/>
              <a:cs typeface="Arial" pitchFamily="34" charset="0"/>
            </a:endParaRPr>
          </a:p>
        </p:txBody>
      </p:sp>
      <p:sp>
        <p:nvSpPr>
          <p:cNvPr id="23" name="Text Box 6"/>
          <p:cNvSpPr txBox="1">
            <a:spLocks noChangeArrowheads="1"/>
          </p:cNvSpPr>
          <p:nvPr/>
        </p:nvSpPr>
        <p:spPr bwMode="auto">
          <a:xfrm>
            <a:off x="676056" y="1344202"/>
            <a:ext cx="8426847" cy="3539430"/>
          </a:xfrm>
          <a:prstGeom prst="rect">
            <a:avLst/>
          </a:prstGeom>
          <a:noFill/>
          <a:ln w="9525">
            <a:noFill/>
            <a:miter lim="800000"/>
            <a:headEnd/>
            <a:tailEnd/>
          </a:ln>
        </p:spPr>
        <p:txBody>
          <a:bodyPr wrap="square" lIns="0" tIns="0" rIns="0" bIns="0" anchor="t" anchorCtr="0">
            <a:spAutoFit/>
          </a:bodyPr>
          <a:lstStyle/>
          <a:p>
            <a:pPr fontAlgn="base">
              <a:spcBef>
                <a:spcPts val="300"/>
              </a:spcBef>
            </a:pPr>
            <a:r>
              <a:rPr lang="en-US" altLang="ko-KR" sz="1400" b="1" dirty="0" smtClean="0">
                <a:solidFill>
                  <a:srgbClr val="0070C0"/>
                </a:solidFill>
                <a:latin typeface="Arial" pitchFamily="34" charset="0"/>
                <a:ea typeface="HY견고딕" pitchFamily="18" charset="-127"/>
                <a:cs typeface="Arial" pitchFamily="34" charset="0"/>
              </a:rPr>
              <a:t>	</a:t>
            </a:r>
          </a:p>
          <a:p>
            <a:pPr fontAlgn="base">
              <a:spcBef>
                <a:spcPts val="300"/>
              </a:spcBef>
            </a:pPr>
            <a:r>
              <a:rPr lang="en-US" altLang="ko-KR" sz="1400" b="1" dirty="0" smtClean="0">
                <a:solidFill>
                  <a:srgbClr val="0070C0"/>
                </a:solidFill>
                <a:latin typeface="Arial" pitchFamily="34" charset="0"/>
                <a:ea typeface="HY견고딕" pitchFamily="18" charset="-127"/>
                <a:cs typeface="Arial" pitchFamily="34" charset="0"/>
              </a:rPr>
              <a:t>	Thermal processes used in sludge disposal have become more attractive as process improvements have been introduced, such as power generation and efficient heat recovery.</a:t>
            </a:r>
          </a:p>
          <a:p>
            <a:pPr fontAlgn="base">
              <a:spcBef>
                <a:spcPts val="300"/>
              </a:spcBef>
            </a:pPr>
            <a:r>
              <a:rPr lang="en-US" altLang="ko-KR" sz="1400" b="1" dirty="0" smtClean="0">
                <a:solidFill>
                  <a:srgbClr val="0070C0"/>
                </a:solidFill>
                <a:latin typeface="Arial" pitchFamily="34" charset="0"/>
                <a:ea typeface="HY견고딕" pitchFamily="18" charset="-127"/>
                <a:cs typeface="Arial" pitchFamily="34" charset="0"/>
              </a:rPr>
              <a:t>	Sustainable management is the main driver.</a:t>
            </a:r>
          </a:p>
          <a:p>
            <a:pPr fontAlgn="base">
              <a:spcBef>
                <a:spcPts val="300"/>
              </a:spcBef>
            </a:pPr>
            <a:r>
              <a:rPr lang="en-US" altLang="ko-KR" sz="1400" b="1" dirty="0" smtClean="0">
                <a:solidFill>
                  <a:srgbClr val="0070C0"/>
                </a:solidFill>
                <a:latin typeface="Arial" pitchFamily="34" charset="0"/>
                <a:ea typeface="HY견고딕" pitchFamily="18" charset="-127"/>
                <a:cs typeface="Arial" pitchFamily="34" charset="0"/>
              </a:rPr>
              <a:t>	Fluid bed furnaces, especially the hot </a:t>
            </a:r>
            <a:r>
              <a:rPr lang="en-US" altLang="ko-KR" sz="1400" b="1" dirty="0" err="1" smtClean="0">
                <a:solidFill>
                  <a:srgbClr val="0070C0"/>
                </a:solidFill>
                <a:latin typeface="Arial" pitchFamily="34" charset="0"/>
                <a:ea typeface="HY견고딕" pitchFamily="18" charset="-127"/>
                <a:cs typeface="Arial" pitchFamily="34" charset="0"/>
              </a:rPr>
              <a:t>windbox</a:t>
            </a:r>
            <a:r>
              <a:rPr lang="en-US" altLang="ko-KR" sz="1400" b="1" dirty="0" smtClean="0">
                <a:solidFill>
                  <a:srgbClr val="0070C0"/>
                </a:solidFill>
                <a:latin typeface="Arial" pitchFamily="34" charset="0"/>
                <a:ea typeface="HY견고딕" pitchFamily="18" charset="-127"/>
                <a:cs typeface="Arial" pitchFamily="34" charset="0"/>
              </a:rPr>
              <a:t> (HWB) fluid bed, could operate without the use of any auxiliary fuel.</a:t>
            </a:r>
          </a:p>
          <a:p>
            <a:r>
              <a:rPr lang="en-US" altLang="ko-KR" sz="1400" b="1" dirty="0" smtClean="0">
                <a:solidFill>
                  <a:srgbClr val="0070C0"/>
                </a:solidFill>
                <a:latin typeface="Arial" pitchFamily="34" charset="0"/>
                <a:ea typeface="HY견고딕" pitchFamily="18" charset="-127"/>
                <a:cs typeface="Arial" pitchFamily="34" charset="0"/>
              </a:rPr>
              <a:t>	The reduction in fossil fuel consumption as well as the ability to produce electrical energy from a renewable source not only offsets the net carbon footprint of the treatment</a:t>
            </a:r>
          </a:p>
          <a:p>
            <a:r>
              <a:rPr lang="en-US" altLang="ko-KR" sz="1400" b="1" dirty="0" smtClean="0">
                <a:solidFill>
                  <a:srgbClr val="0070C0"/>
                </a:solidFill>
                <a:latin typeface="Arial" pitchFamily="34" charset="0"/>
                <a:ea typeface="HY견고딕" pitchFamily="18" charset="-127"/>
                <a:cs typeface="Arial" pitchFamily="34" charset="0"/>
              </a:rPr>
              <a:t>facility but can also qualify for carbon credits if and when such provisions are available for this treatment district.</a:t>
            </a:r>
          </a:p>
          <a:p>
            <a:pPr fontAlgn="base">
              <a:spcBef>
                <a:spcPts val="300"/>
              </a:spcBef>
            </a:pPr>
            <a:endParaRPr lang="en-US" altLang="ko-KR" sz="1400" b="1" dirty="0" smtClean="0">
              <a:solidFill>
                <a:srgbClr val="0070C0"/>
              </a:solidFill>
              <a:latin typeface="Arial" pitchFamily="34" charset="0"/>
              <a:ea typeface="HY견고딕" pitchFamily="18" charset="-127"/>
              <a:cs typeface="Arial" pitchFamily="34" charset="0"/>
            </a:endParaRPr>
          </a:p>
          <a:p>
            <a:pPr fontAlgn="base">
              <a:spcBef>
                <a:spcPts val="300"/>
              </a:spcBef>
            </a:pPr>
            <a:r>
              <a:rPr lang="en-US" altLang="ko-KR" sz="1400" b="1" dirty="0" smtClean="0">
                <a:solidFill>
                  <a:srgbClr val="0070C0"/>
                </a:solidFill>
                <a:latin typeface="Arial" pitchFamily="34" charset="0"/>
                <a:ea typeface="HY견고딕" pitchFamily="18" charset="-127"/>
                <a:cs typeface="Arial" pitchFamily="34" charset="0"/>
              </a:rPr>
              <a:t>	</a:t>
            </a:r>
          </a:p>
          <a:p>
            <a:pPr fontAlgn="base">
              <a:spcBef>
                <a:spcPts val="300"/>
              </a:spcBef>
            </a:pPr>
            <a:endParaRPr lang="en-US" altLang="ko-KR" sz="1400" b="1" dirty="0" smtClean="0">
              <a:solidFill>
                <a:srgbClr val="0070C0"/>
              </a:solidFill>
              <a:latin typeface="Arial" pitchFamily="34" charset="0"/>
              <a:ea typeface="HY견고딕" pitchFamily="18" charset="-127"/>
              <a:cs typeface="Arial" pitchFamily="34" charset="0"/>
            </a:endParaRPr>
          </a:p>
          <a:p>
            <a:pPr fontAlgn="base">
              <a:spcBef>
                <a:spcPts val="300"/>
              </a:spcBef>
            </a:pPr>
            <a:endParaRPr lang="en-US" altLang="ko-KR" sz="1400" b="1" dirty="0" smtClean="0">
              <a:solidFill>
                <a:srgbClr val="0070C0"/>
              </a:solidFill>
              <a:latin typeface="Arial" pitchFamily="34" charset="0"/>
              <a:ea typeface="HY견고딕" pitchFamily="18" charset="-127"/>
              <a:cs typeface="Arial" pitchFamily="34" charset="0"/>
            </a:endParaRPr>
          </a:p>
          <a:p>
            <a:pPr fontAlgn="base">
              <a:spcBef>
                <a:spcPts val="300"/>
              </a:spcBef>
            </a:pPr>
            <a:endParaRPr lang="fr-FR" altLang="ko-KR" sz="1400" dirty="0" smtClean="0">
              <a:solidFill>
                <a:prstClr val="black"/>
              </a:solidFill>
              <a:latin typeface="Arial" pitchFamily="34" charset="0"/>
              <a:ea typeface="HY견고딕" pitchFamily="18" charset="-127"/>
              <a:cs typeface="Arial" pitchFamily="34" charset="0"/>
            </a:endParaRPr>
          </a:p>
        </p:txBody>
      </p:sp>
      <p:pic>
        <p:nvPicPr>
          <p:cNvPr id="25" name="Picture 4"/>
          <p:cNvPicPr>
            <a:picLocks noChangeAspect="1" noChangeArrowheads="1"/>
          </p:cNvPicPr>
          <p:nvPr/>
        </p:nvPicPr>
        <p:blipFill>
          <a:blip r:embed="rId2" cstate="print"/>
          <a:srcRect/>
          <a:stretch>
            <a:fillRect/>
          </a:stretch>
        </p:blipFill>
        <p:spPr bwMode="auto">
          <a:xfrm>
            <a:off x="2167846" y="3572023"/>
            <a:ext cx="5332289" cy="3056313"/>
          </a:xfrm>
          <a:prstGeom prst="rect">
            <a:avLst/>
          </a:prstGeom>
          <a:noFill/>
          <a:ln w="9525">
            <a:noFill/>
            <a:miter lim="800000"/>
            <a:headEnd/>
            <a:tailEnd/>
          </a:ln>
        </p:spPr>
      </p:pic>
      <p:sp>
        <p:nvSpPr>
          <p:cNvPr id="29" name="Rectangle 5"/>
          <p:cNvSpPr txBox="1">
            <a:spLocks noChangeArrowheads="1"/>
          </p:cNvSpPr>
          <p:nvPr/>
        </p:nvSpPr>
        <p:spPr bwMode="auto">
          <a:xfrm>
            <a:off x="600075" y="223742"/>
            <a:ext cx="7152870"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Savings in treatment-High efficiency equipments</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p:cNvSpPr txBox="1">
            <a:spLocks noChangeArrowheads="1"/>
          </p:cNvSpPr>
          <p:nvPr/>
        </p:nvSpPr>
        <p:spPr bwMode="auto">
          <a:xfrm>
            <a:off x="593863" y="1457216"/>
            <a:ext cx="8426847" cy="2777683"/>
          </a:xfrm>
          <a:prstGeom prst="rect">
            <a:avLst/>
          </a:prstGeom>
          <a:noFill/>
          <a:ln w="9525">
            <a:noFill/>
            <a:miter lim="800000"/>
            <a:headEnd/>
            <a:tailEnd/>
          </a:ln>
        </p:spPr>
        <p:txBody>
          <a:bodyPr wrap="square" lIns="0" tIns="0" rIns="0" bIns="0" anchor="t" anchorCtr="0">
            <a:spAutoFit/>
          </a:bodyPr>
          <a:lstStyle/>
          <a:p>
            <a:endParaRPr lang="en-US" altLang="ko-KR" sz="1400" b="1" dirty="0" smtClean="0">
              <a:solidFill>
                <a:srgbClr val="0070C0"/>
              </a:solidFill>
              <a:latin typeface="Arial" pitchFamily="34" charset="0"/>
              <a:ea typeface="HY견고딕" pitchFamily="18" charset="-127"/>
              <a:cs typeface="Arial" pitchFamily="34" charset="0"/>
            </a:endParaRPr>
          </a:p>
          <a:p>
            <a:r>
              <a:rPr lang="en-US" altLang="ko-KR" sz="1400" b="1" dirty="0" smtClean="0">
                <a:solidFill>
                  <a:srgbClr val="0070C0"/>
                </a:solidFill>
                <a:latin typeface="Arial" pitchFamily="34" charset="0"/>
                <a:ea typeface="HY견고딕" pitchFamily="18" charset="-127"/>
                <a:cs typeface="Arial" pitchFamily="34" charset="0"/>
              </a:rPr>
              <a:t>	The electrical consumption per dry ton is less at </a:t>
            </a:r>
            <a:r>
              <a:rPr lang="en-US" altLang="ko-KR" sz="1400" b="1" dirty="0" err="1" smtClean="0">
                <a:solidFill>
                  <a:srgbClr val="0070C0"/>
                </a:solidFill>
                <a:latin typeface="Arial" pitchFamily="34" charset="0"/>
                <a:ea typeface="HY견고딕" pitchFamily="18" charset="-127"/>
                <a:cs typeface="Arial" pitchFamily="34" charset="0"/>
              </a:rPr>
              <a:t>Duffin</a:t>
            </a:r>
            <a:r>
              <a:rPr lang="en-US" altLang="ko-KR" sz="1400" b="1" dirty="0" smtClean="0">
                <a:solidFill>
                  <a:srgbClr val="0070C0"/>
                </a:solidFill>
                <a:latin typeface="Arial" pitchFamily="34" charset="0"/>
                <a:ea typeface="HY견고딕" pitchFamily="18" charset="-127"/>
                <a:cs typeface="Arial" pitchFamily="34" charset="0"/>
              </a:rPr>
              <a:t> Creek than at Lakeview, because at </a:t>
            </a:r>
            <a:r>
              <a:rPr lang="en-US" altLang="ko-KR" sz="1400" b="1" dirty="0" err="1" smtClean="0">
                <a:solidFill>
                  <a:srgbClr val="0070C0"/>
                </a:solidFill>
                <a:latin typeface="Arial" pitchFamily="34" charset="0"/>
                <a:ea typeface="HY견고딕" pitchFamily="18" charset="-127"/>
                <a:cs typeface="Arial" pitchFamily="34" charset="0"/>
              </a:rPr>
              <a:t>Duffin</a:t>
            </a:r>
            <a:r>
              <a:rPr lang="en-US" altLang="ko-KR" sz="1400" b="1" dirty="0" smtClean="0">
                <a:solidFill>
                  <a:srgbClr val="0070C0"/>
                </a:solidFill>
                <a:latin typeface="Arial" pitchFamily="34" charset="0"/>
                <a:ea typeface="HY견고딕" pitchFamily="18" charset="-127"/>
                <a:cs typeface="Arial" pitchFamily="34" charset="0"/>
              </a:rPr>
              <a:t> Creek the steam generated is used in a single stage turbine to drive the fluidizing air blower to eliminate energy demand from the 600 HP motor.</a:t>
            </a:r>
          </a:p>
          <a:p>
            <a:endParaRPr lang="en-US" altLang="ko-KR" sz="1400" b="1" dirty="0" smtClean="0">
              <a:solidFill>
                <a:srgbClr val="0070C0"/>
              </a:solidFill>
              <a:latin typeface="Arial" pitchFamily="34" charset="0"/>
              <a:ea typeface="HY견고딕" pitchFamily="18" charset="-127"/>
              <a:cs typeface="Arial" pitchFamily="34" charset="0"/>
            </a:endParaRPr>
          </a:p>
          <a:p>
            <a:r>
              <a:rPr lang="en-US" altLang="ko-KR" sz="1400" b="1" dirty="0" smtClean="0">
                <a:solidFill>
                  <a:srgbClr val="0070C0"/>
                </a:solidFill>
                <a:latin typeface="Arial" pitchFamily="34" charset="0"/>
                <a:ea typeface="HY견고딕" pitchFamily="18" charset="-127"/>
                <a:cs typeface="Arial" pitchFamily="34" charset="0"/>
              </a:rPr>
              <a:t>	At Southerly, the steam produced is sent to a turbine generator to produce 1,225 kWh of electricity to satisfy Southerly’s electrical needs for the incineration plant with a surplus of 20 kWh.</a:t>
            </a:r>
          </a:p>
          <a:p>
            <a:pPr fontAlgn="base">
              <a:spcBef>
                <a:spcPts val="300"/>
              </a:spcBef>
            </a:pPr>
            <a:endParaRPr lang="en-US" altLang="ko-KR" sz="1400" b="1" dirty="0" smtClean="0">
              <a:solidFill>
                <a:srgbClr val="0070C0"/>
              </a:solidFill>
              <a:latin typeface="Arial" pitchFamily="34" charset="0"/>
              <a:ea typeface="HY견고딕" pitchFamily="18" charset="-127"/>
              <a:cs typeface="Arial" pitchFamily="34" charset="0"/>
            </a:endParaRPr>
          </a:p>
          <a:p>
            <a:pPr fontAlgn="base">
              <a:spcBef>
                <a:spcPts val="300"/>
              </a:spcBef>
            </a:pPr>
            <a:r>
              <a:rPr lang="en-US" altLang="ko-KR" sz="1400" b="1" dirty="0" smtClean="0">
                <a:solidFill>
                  <a:srgbClr val="0070C0"/>
                </a:solidFill>
                <a:latin typeface="Arial" pitchFamily="34" charset="0"/>
                <a:ea typeface="HY견고딕" pitchFamily="18" charset="-127"/>
                <a:cs typeface="Arial" pitchFamily="34" charset="0"/>
              </a:rPr>
              <a:t>	</a:t>
            </a:r>
          </a:p>
          <a:p>
            <a:pPr fontAlgn="base">
              <a:spcBef>
                <a:spcPts val="300"/>
              </a:spcBef>
            </a:pPr>
            <a:endParaRPr lang="en-US" altLang="ko-KR" sz="1400" b="1" dirty="0" smtClean="0">
              <a:solidFill>
                <a:srgbClr val="0070C0"/>
              </a:solidFill>
              <a:latin typeface="Arial" pitchFamily="34" charset="0"/>
              <a:ea typeface="HY견고딕" pitchFamily="18" charset="-127"/>
              <a:cs typeface="Arial" pitchFamily="34" charset="0"/>
            </a:endParaRPr>
          </a:p>
          <a:p>
            <a:pPr fontAlgn="base">
              <a:spcBef>
                <a:spcPts val="300"/>
              </a:spcBef>
            </a:pPr>
            <a:endParaRPr lang="en-US" altLang="ko-KR" sz="1400" b="1" dirty="0" smtClean="0">
              <a:solidFill>
                <a:srgbClr val="0070C0"/>
              </a:solidFill>
              <a:latin typeface="Arial" pitchFamily="34" charset="0"/>
              <a:ea typeface="HY견고딕" pitchFamily="18" charset="-127"/>
              <a:cs typeface="Arial" pitchFamily="34" charset="0"/>
            </a:endParaRPr>
          </a:p>
          <a:p>
            <a:pPr fontAlgn="base">
              <a:spcBef>
                <a:spcPts val="300"/>
              </a:spcBef>
            </a:pPr>
            <a:endParaRPr lang="fr-FR" altLang="ko-KR" sz="1400" dirty="0" smtClean="0">
              <a:solidFill>
                <a:prstClr val="black"/>
              </a:solidFill>
              <a:latin typeface="Arial" pitchFamily="34" charset="0"/>
              <a:ea typeface="HY견고딕" pitchFamily="18" charset="-127"/>
              <a:cs typeface="Arial" pitchFamily="34" charset="0"/>
            </a:endParaRPr>
          </a:p>
        </p:txBody>
      </p:sp>
      <p:graphicFrame>
        <p:nvGraphicFramePr>
          <p:cNvPr id="6" name="Table 5"/>
          <p:cNvGraphicFramePr>
            <a:graphicFrameLocks noGrp="1"/>
          </p:cNvGraphicFramePr>
          <p:nvPr/>
        </p:nvGraphicFramePr>
        <p:xfrm>
          <a:off x="582350" y="3376934"/>
          <a:ext cx="8054936" cy="2189480"/>
        </p:xfrm>
        <a:graphic>
          <a:graphicData uri="http://schemas.openxmlformats.org/drawingml/2006/table">
            <a:tbl>
              <a:tblPr firstRow="1" bandRow="1">
                <a:tableStyleId>{5C22544A-7EE6-4342-B048-85BDC9FD1C3A}</a:tableStyleId>
              </a:tblPr>
              <a:tblGrid>
                <a:gridCol w="3835526"/>
                <a:gridCol w="1250948"/>
                <a:gridCol w="1628339"/>
                <a:gridCol w="1340123"/>
              </a:tblGrid>
              <a:tr h="370840">
                <a:tc>
                  <a:txBody>
                    <a:bodyPr/>
                    <a:lstStyle/>
                    <a:p>
                      <a:endParaRPr lang="en-US" sz="1600" dirty="0">
                        <a:latin typeface="Arial" pitchFamily="34" charset="0"/>
                        <a:cs typeface="Arial" pitchFamily="34" charset="0"/>
                      </a:endParaRPr>
                    </a:p>
                  </a:txBody>
                  <a:tcPr>
                    <a:solidFill>
                      <a:schemeClr val="bg1">
                        <a:lumMod val="85000"/>
                      </a:schemeClr>
                    </a:solidFill>
                  </a:tcPr>
                </a:tc>
                <a:tc>
                  <a:txBody>
                    <a:bodyPr/>
                    <a:lstStyle/>
                    <a:p>
                      <a:r>
                        <a:rPr lang="en-US" sz="1600" dirty="0" smtClean="0">
                          <a:latin typeface="Arial" pitchFamily="34" charset="0"/>
                          <a:cs typeface="Arial" pitchFamily="34" charset="0"/>
                        </a:rPr>
                        <a:t>Lakeview</a:t>
                      </a:r>
                      <a:endParaRPr lang="en-US" sz="1600" dirty="0">
                        <a:latin typeface="Arial" pitchFamily="34" charset="0"/>
                        <a:cs typeface="Arial" pitchFamily="34" charset="0"/>
                      </a:endParaRPr>
                    </a:p>
                  </a:txBody>
                  <a:tcPr>
                    <a:solidFill>
                      <a:schemeClr val="bg1">
                        <a:lumMod val="85000"/>
                      </a:schemeClr>
                    </a:solidFill>
                  </a:tcPr>
                </a:tc>
                <a:tc>
                  <a:txBody>
                    <a:bodyPr/>
                    <a:lstStyle/>
                    <a:p>
                      <a:r>
                        <a:rPr lang="en-US" sz="1600" dirty="0" err="1" smtClean="0">
                          <a:latin typeface="Arial" pitchFamily="34" charset="0"/>
                          <a:cs typeface="Arial" pitchFamily="34" charset="0"/>
                        </a:rPr>
                        <a:t>Duffin</a:t>
                      </a:r>
                      <a:r>
                        <a:rPr lang="en-US" sz="1600" dirty="0" smtClean="0">
                          <a:latin typeface="Arial" pitchFamily="34" charset="0"/>
                          <a:cs typeface="Arial" pitchFamily="34" charset="0"/>
                        </a:rPr>
                        <a:t> Creek</a:t>
                      </a:r>
                      <a:endParaRPr lang="en-US" sz="1600" dirty="0">
                        <a:latin typeface="Arial" pitchFamily="34" charset="0"/>
                        <a:cs typeface="Arial" pitchFamily="34" charset="0"/>
                      </a:endParaRPr>
                    </a:p>
                  </a:txBody>
                  <a:tcPr>
                    <a:solidFill>
                      <a:schemeClr val="bg1">
                        <a:lumMod val="85000"/>
                      </a:schemeClr>
                    </a:solidFill>
                  </a:tcPr>
                </a:tc>
                <a:tc>
                  <a:txBody>
                    <a:bodyPr/>
                    <a:lstStyle/>
                    <a:p>
                      <a:r>
                        <a:rPr lang="en-US" sz="1600" dirty="0" smtClean="0">
                          <a:latin typeface="Arial" pitchFamily="34" charset="0"/>
                          <a:cs typeface="Arial" pitchFamily="34" charset="0"/>
                        </a:rPr>
                        <a:t>Southerly</a:t>
                      </a:r>
                      <a:endParaRPr lang="en-US" sz="1600" dirty="0">
                        <a:latin typeface="Arial" pitchFamily="34" charset="0"/>
                        <a:cs typeface="Arial" pitchFamily="34" charset="0"/>
                      </a:endParaRPr>
                    </a:p>
                  </a:txBody>
                  <a:tcPr>
                    <a:solidFill>
                      <a:schemeClr val="bg1">
                        <a:lumMod val="85000"/>
                      </a:schemeClr>
                    </a:solidFill>
                  </a:tcPr>
                </a:tc>
              </a:tr>
              <a:tr h="370840">
                <a:tc>
                  <a:txBody>
                    <a:bodyPr/>
                    <a:lstStyle/>
                    <a:p>
                      <a:r>
                        <a:rPr lang="en-US" sz="1600" dirty="0" smtClean="0">
                          <a:latin typeface="Arial" pitchFamily="34" charset="0"/>
                          <a:cs typeface="Arial" pitchFamily="34" charset="0"/>
                        </a:rPr>
                        <a:t>Sludge loading</a:t>
                      </a:r>
                      <a:r>
                        <a:rPr lang="en-US" sz="1600" baseline="0" dirty="0" smtClean="0">
                          <a:latin typeface="Arial" pitchFamily="34" charset="0"/>
                          <a:cs typeface="Arial" pitchFamily="34" charset="0"/>
                        </a:rPr>
                        <a:t> per line, Dry ton/h</a:t>
                      </a:r>
                      <a:endParaRPr lang="en-US" sz="1600" dirty="0">
                        <a:latin typeface="Arial" pitchFamily="34" charset="0"/>
                        <a:cs typeface="Arial" pitchFamily="34" charset="0"/>
                      </a:endParaRPr>
                    </a:p>
                  </a:txBody>
                  <a:tcPr>
                    <a:solidFill>
                      <a:schemeClr val="bg1">
                        <a:lumMod val="85000"/>
                      </a:schemeClr>
                    </a:solidFill>
                  </a:tcPr>
                </a:tc>
                <a:tc>
                  <a:txBody>
                    <a:bodyPr/>
                    <a:lstStyle/>
                    <a:p>
                      <a:pPr algn="ctr"/>
                      <a:r>
                        <a:rPr lang="en-US" sz="1600" dirty="0" smtClean="0">
                          <a:latin typeface="Arial" pitchFamily="34" charset="0"/>
                          <a:cs typeface="Arial" pitchFamily="34" charset="0"/>
                        </a:rPr>
                        <a:t>4.17</a:t>
                      </a:r>
                      <a:endParaRPr lang="en-US" sz="1600" dirty="0">
                        <a:latin typeface="Arial" pitchFamily="34" charset="0"/>
                        <a:cs typeface="Arial" pitchFamily="34" charset="0"/>
                      </a:endParaRPr>
                    </a:p>
                  </a:txBody>
                  <a:tcPr>
                    <a:solidFill>
                      <a:schemeClr val="bg1">
                        <a:lumMod val="85000"/>
                      </a:schemeClr>
                    </a:solidFill>
                  </a:tcPr>
                </a:tc>
                <a:tc>
                  <a:txBody>
                    <a:bodyPr/>
                    <a:lstStyle/>
                    <a:p>
                      <a:pPr algn="ctr"/>
                      <a:r>
                        <a:rPr lang="en-US" sz="1600" dirty="0" smtClean="0">
                          <a:latin typeface="Arial" pitchFamily="34" charset="0"/>
                          <a:cs typeface="Arial" pitchFamily="34" charset="0"/>
                        </a:rPr>
                        <a:t>4.37</a:t>
                      </a:r>
                      <a:endParaRPr lang="en-US" sz="1600" dirty="0">
                        <a:latin typeface="Arial" pitchFamily="34" charset="0"/>
                        <a:cs typeface="Arial" pitchFamily="34" charset="0"/>
                      </a:endParaRPr>
                    </a:p>
                  </a:txBody>
                  <a:tcPr>
                    <a:solidFill>
                      <a:schemeClr val="bg1">
                        <a:lumMod val="85000"/>
                      </a:schemeClr>
                    </a:solidFill>
                  </a:tcPr>
                </a:tc>
                <a:tc>
                  <a:txBody>
                    <a:bodyPr/>
                    <a:lstStyle/>
                    <a:p>
                      <a:pPr algn="ctr"/>
                      <a:r>
                        <a:rPr lang="en-US" sz="1600" dirty="0" smtClean="0">
                          <a:latin typeface="Arial" pitchFamily="34" charset="0"/>
                          <a:cs typeface="Arial" pitchFamily="34" charset="0"/>
                        </a:rPr>
                        <a:t>3.79</a:t>
                      </a:r>
                      <a:endParaRPr lang="en-US" sz="1600" dirty="0">
                        <a:latin typeface="Arial" pitchFamily="34" charset="0"/>
                        <a:cs typeface="Arial" pitchFamily="34" charset="0"/>
                      </a:endParaRPr>
                    </a:p>
                  </a:txBody>
                  <a:tcPr>
                    <a:solidFill>
                      <a:schemeClr val="bg1">
                        <a:lumMod val="85000"/>
                      </a:schemeClr>
                    </a:solidFill>
                  </a:tcPr>
                </a:tc>
              </a:tr>
              <a:tr h="0">
                <a:tc>
                  <a:txBody>
                    <a:bodyPr/>
                    <a:lstStyle/>
                    <a:p>
                      <a:r>
                        <a:rPr lang="en-US" sz="1600" dirty="0" smtClean="0">
                          <a:latin typeface="Arial" pitchFamily="34" charset="0"/>
                          <a:cs typeface="Arial" pitchFamily="34" charset="0"/>
                        </a:rPr>
                        <a:t>Electrical</a:t>
                      </a:r>
                      <a:r>
                        <a:rPr lang="en-US" sz="1600" baseline="0" dirty="0" smtClean="0">
                          <a:latin typeface="Arial" pitchFamily="34" charset="0"/>
                          <a:cs typeface="Arial" pitchFamily="34" charset="0"/>
                        </a:rPr>
                        <a:t> kWh consumption per line</a:t>
                      </a:r>
                      <a:endParaRPr lang="en-US" sz="1600" dirty="0">
                        <a:latin typeface="Arial" pitchFamily="34" charset="0"/>
                        <a:cs typeface="Arial" pitchFamily="34" charset="0"/>
                      </a:endParaRPr>
                    </a:p>
                  </a:txBody>
                  <a:tcPr>
                    <a:solidFill>
                      <a:schemeClr val="bg1">
                        <a:lumMod val="85000"/>
                      </a:schemeClr>
                    </a:solidFill>
                  </a:tcPr>
                </a:tc>
                <a:tc>
                  <a:txBody>
                    <a:bodyPr/>
                    <a:lstStyle/>
                    <a:p>
                      <a:pPr algn="ctr"/>
                      <a:r>
                        <a:rPr lang="en-US" sz="1600" dirty="0" smtClean="0">
                          <a:latin typeface="Arial" pitchFamily="34" charset="0"/>
                          <a:cs typeface="Arial" pitchFamily="34" charset="0"/>
                        </a:rPr>
                        <a:t>967</a:t>
                      </a:r>
                      <a:endParaRPr lang="en-US" sz="1600" dirty="0">
                        <a:latin typeface="Arial" pitchFamily="34" charset="0"/>
                        <a:cs typeface="Arial" pitchFamily="34" charset="0"/>
                      </a:endParaRPr>
                    </a:p>
                  </a:txBody>
                  <a:tcPr>
                    <a:solidFill>
                      <a:schemeClr val="bg1">
                        <a:lumMod val="85000"/>
                      </a:schemeClr>
                    </a:solidFill>
                  </a:tcPr>
                </a:tc>
                <a:tc>
                  <a:txBody>
                    <a:bodyPr/>
                    <a:lstStyle/>
                    <a:p>
                      <a:pPr algn="ctr"/>
                      <a:r>
                        <a:rPr lang="en-US" sz="1600" dirty="0" smtClean="0">
                          <a:latin typeface="Arial" pitchFamily="34" charset="0"/>
                          <a:cs typeface="Arial" pitchFamily="34" charset="0"/>
                        </a:rPr>
                        <a:t>845</a:t>
                      </a:r>
                      <a:endParaRPr lang="en-US" sz="1600" dirty="0">
                        <a:latin typeface="Arial" pitchFamily="34" charset="0"/>
                        <a:cs typeface="Arial" pitchFamily="34" charset="0"/>
                      </a:endParaRPr>
                    </a:p>
                  </a:txBody>
                  <a:tcPr>
                    <a:solidFill>
                      <a:schemeClr val="bg1">
                        <a:lumMod val="85000"/>
                      </a:schemeClr>
                    </a:solidFill>
                  </a:tcPr>
                </a:tc>
                <a:tc>
                  <a:txBody>
                    <a:bodyPr/>
                    <a:lstStyle/>
                    <a:p>
                      <a:pPr algn="ctr"/>
                      <a:r>
                        <a:rPr lang="en-US" sz="1600" dirty="0" smtClean="0">
                          <a:latin typeface="Arial" pitchFamily="34" charset="0"/>
                          <a:cs typeface="Arial" pitchFamily="34" charset="0"/>
                        </a:rPr>
                        <a:t>1205</a:t>
                      </a:r>
                      <a:endParaRPr lang="en-US" sz="1600" dirty="0">
                        <a:latin typeface="Arial" pitchFamily="34" charset="0"/>
                        <a:cs typeface="Arial" pitchFamily="34" charset="0"/>
                      </a:endParaRPr>
                    </a:p>
                  </a:txBody>
                  <a:tcPr>
                    <a:solidFill>
                      <a:schemeClr val="bg1">
                        <a:lumMod val="85000"/>
                      </a:schemeClr>
                    </a:solidFill>
                  </a:tcPr>
                </a:tc>
              </a:tr>
              <a:tr h="370840">
                <a:tc>
                  <a:txBody>
                    <a:bodyPr/>
                    <a:lstStyle/>
                    <a:p>
                      <a:r>
                        <a:rPr lang="en-US" sz="1600" dirty="0" smtClean="0">
                          <a:latin typeface="Arial" pitchFamily="34" charset="0"/>
                          <a:cs typeface="Arial" pitchFamily="34" charset="0"/>
                        </a:rPr>
                        <a:t>Electrical consumption per dry</a:t>
                      </a:r>
                      <a:r>
                        <a:rPr lang="en-US" sz="1600" baseline="0" dirty="0" smtClean="0">
                          <a:latin typeface="Arial" pitchFamily="34" charset="0"/>
                          <a:cs typeface="Arial" pitchFamily="34" charset="0"/>
                        </a:rPr>
                        <a:t> ton, kW</a:t>
                      </a:r>
                      <a:endParaRPr lang="en-US" sz="1600" dirty="0">
                        <a:latin typeface="Arial" pitchFamily="34" charset="0"/>
                        <a:cs typeface="Arial" pitchFamily="34" charset="0"/>
                      </a:endParaRPr>
                    </a:p>
                  </a:txBody>
                  <a:tcPr>
                    <a:solidFill>
                      <a:schemeClr val="bg1">
                        <a:lumMod val="85000"/>
                      </a:schemeClr>
                    </a:solidFill>
                  </a:tcPr>
                </a:tc>
                <a:tc>
                  <a:txBody>
                    <a:bodyPr/>
                    <a:lstStyle/>
                    <a:p>
                      <a:pPr algn="ctr"/>
                      <a:r>
                        <a:rPr lang="en-US" sz="1600" dirty="0" smtClean="0">
                          <a:latin typeface="Arial" pitchFamily="34" charset="0"/>
                          <a:cs typeface="Arial" pitchFamily="34" charset="0"/>
                        </a:rPr>
                        <a:t>232</a:t>
                      </a:r>
                      <a:endParaRPr lang="en-US" sz="1600" dirty="0">
                        <a:latin typeface="Arial" pitchFamily="34" charset="0"/>
                        <a:cs typeface="Arial" pitchFamily="34" charset="0"/>
                      </a:endParaRPr>
                    </a:p>
                  </a:txBody>
                  <a:tcPr>
                    <a:solidFill>
                      <a:schemeClr val="bg1">
                        <a:lumMod val="85000"/>
                      </a:schemeClr>
                    </a:solidFill>
                  </a:tcPr>
                </a:tc>
                <a:tc>
                  <a:txBody>
                    <a:bodyPr/>
                    <a:lstStyle/>
                    <a:p>
                      <a:pPr algn="ctr"/>
                      <a:r>
                        <a:rPr lang="en-US" sz="1600" dirty="0" smtClean="0">
                          <a:latin typeface="Arial" pitchFamily="34" charset="0"/>
                          <a:cs typeface="Arial" pitchFamily="34" charset="0"/>
                        </a:rPr>
                        <a:t>215</a:t>
                      </a:r>
                      <a:endParaRPr lang="en-US" sz="1600" dirty="0">
                        <a:latin typeface="Arial" pitchFamily="34" charset="0"/>
                        <a:cs typeface="Arial" pitchFamily="34" charset="0"/>
                      </a:endParaRPr>
                    </a:p>
                  </a:txBody>
                  <a:tcPr>
                    <a:solidFill>
                      <a:schemeClr val="bg1">
                        <a:lumMod val="85000"/>
                      </a:schemeClr>
                    </a:solidFill>
                  </a:tcPr>
                </a:tc>
                <a:tc>
                  <a:txBody>
                    <a:bodyPr/>
                    <a:lstStyle/>
                    <a:p>
                      <a:pPr algn="ctr"/>
                      <a:r>
                        <a:rPr lang="en-US" sz="1600" dirty="0" smtClean="0">
                          <a:latin typeface="Arial" pitchFamily="34" charset="0"/>
                          <a:cs typeface="Arial" pitchFamily="34" charset="0"/>
                        </a:rPr>
                        <a:t>289</a:t>
                      </a:r>
                      <a:endParaRPr lang="en-US" sz="1600" dirty="0">
                        <a:latin typeface="Arial" pitchFamily="34" charset="0"/>
                        <a:cs typeface="Arial" pitchFamily="34" charset="0"/>
                      </a:endParaRPr>
                    </a:p>
                  </a:txBody>
                  <a:tcPr>
                    <a:solidFill>
                      <a:schemeClr val="bg1">
                        <a:lumMod val="85000"/>
                      </a:schemeClr>
                    </a:solidFill>
                  </a:tcPr>
                </a:tc>
              </a:tr>
              <a:tr h="370840">
                <a:tc>
                  <a:txBody>
                    <a:bodyPr/>
                    <a:lstStyle/>
                    <a:p>
                      <a:r>
                        <a:rPr lang="en-US" sz="1600" dirty="0" smtClean="0">
                          <a:latin typeface="Arial" pitchFamily="34" charset="0"/>
                          <a:cs typeface="Arial" pitchFamily="34" charset="0"/>
                        </a:rPr>
                        <a:t>Electricity production, kWh</a:t>
                      </a:r>
                      <a:endParaRPr lang="en-US" sz="1600" dirty="0">
                        <a:latin typeface="Arial" pitchFamily="34" charset="0"/>
                        <a:cs typeface="Arial" pitchFamily="34" charset="0"/>
                      </a:endParaRPr>
                    </a:p>
                  </a:txBody>
                  <a:tcPr>
                    <a:solidFill>
                      <a:schemeClr val="bg1">
                        <a:lumMod val="85000"/>
                      </a:schemeClr>
                    </a:solidFill>
                  </a:tcPr>
                </a:tc>
                <a:tc>
                  <a:txBody>
                    <a:bodyPr/>
                    <a:lstStyle/>
                    <a:p>
                      <a:pPr algn="ctr"/>
                      <a:r>
                        <a:rPr lang="en-US" sz="1600" dirty="0" smtClean="0">
                          <a:latin typeface="Arial" pitchFamily="34" charset="0"/>
                          <a:cs typeface="Arial" pitchFamily="34" charset="0"/>
                        </a:rPr>
                        <a:t>0</a:t>
                      </a:r>
                      <a:endParaRPr lang="en-US" sz="1600" dirty="0">
                        <a:latin typeface="Arial" pitchFamily="34" charset="0"/>
                        <a:cs typeface="Arial" pitchFamily="34" charset="0"/>
                      </a:endParaRPr>
                    </a:p>
                  </a:txBody>
                  <a:tcPr>
                    <a:solidFill>
                      <a:schemeClr val="bg1">
                        <a:lumMod val="85000"/>
                      </a:schemeClr>
                    </a:solidFill>
                  </a:tcPr>
                </a:tc>
                <a:tc>
                  <a:txBody>
                    <a:bodyPr/>
                    <a:lstStyle/>
                    <a:p>
                      <a:pPr algn="ctr"/>
                      <a:r>
                        <a:rPr lang="en-US" sz="1600" dirty="0" smtClean="0">
                          <a:latin typeface="Arial" pitchFamily="34" charset="0"/>
                          <a:cs typeface="Arial" pitchFamily="34" charset="0"/>
                        </a:rPr>
                        <a:t>0</a:t>
                      </a:r>
                      <a:endParaRPr lang="en-US" sz="1600" dirty="0">
                        <a:latin typeface="Arial" pitchFamily="34" charset="0"/>
                        <a:cs typeface="Arial" pitchFamily="34" charset="0"/>
                      </a:endParaRPr>
                    </a:p>
                  </a:txBody>
                  <a:tcPr>
                    <a:solidFill>
                      <a:schemeClr val="bg1">
                        <a:lumMod val="85000"/>
                      </a:schemeClr>
                    </a:solidFill>
                  </a:tcPr>
                </a:tc>
                <a:tc>
                  <a:txBody>
                    <a:bodyPr/>
                    <a:lstStyle/>
                    <a:p>
                      <a:pPr algn="ctr"/>
                      <a:r>
                        <a:rPr lang="en-US" sz="1600" dirty="0" smtClean="0">
                          <a:latin typeface="Arial" pitchFamily="34" charset="0"/>
                          <a:cs typeface="Arial" pitchFamily="34" charset="0"/>
                        </a:rPr>
                        <a:t>1225</a:t>
                      </a:r>
                      <a:endParaRPr lang="en-US" sz="1600" dirty="0">
                        <a:latin typeface="Arial" pitchFamily="34" charset="0"/>
                        <a:cs typeface="Arial" pitchFamily="34" charset="0"/>
                      </a:endParaRPr>
                    </a:p>
                  </a:txBody>
                  <a:tcPr>
                    <a:solidFill>
                      <a:schemeClr val="bg1">
                        <a:lumMod val="85000"/>
                      </a:schemeClr>
                    </a:solidFill>
                  </a:tcPr>
                </a:tc>
              </a:tr>
              <a:tr h="370840">
                <a:tc>
                  <a:txBody>
                    <a:bodyPr/>
                    <a:lstStyle/>
                    <a:p>
                      <a:r>
                        <a:rPr lang="en-US" sz="1600" dirty="0" smtClean="0">
                          <a:latin typeface="Arial" pitchFamily="34" charset="0"/>
                          <a:cs typeface="Arial" pitchFamily="34" charset="0"/>
                        </a:rPr>
                        <a:t>Net electricity production, kWh</a:t>
                      </a:r>
                      <a:endParaRPr lang="en-US" sz="1600" dirty="0">
                        <a:latin typeface="Arial" pitchFamily="34" charset="0"/>
                        <a:cs typeface="Arial" pitchFamily="34" charset="0"/>
                      </a:endParaRPr>
                    </a:p>
                  </a:txBody>
                  <a:tcPr>
                    <a:solidFill>
                      <a:schemeClr val="bg1">
                        <a:lumMod val="85000"/>
                      </a:schemeClr>
                    </a:solidFill>
                  </a:tcPr>
                </a:tc>
                <a:tc>
                  <a:txBody>
                    <a:bodyPr/>
                    <a:lstStyle/>
                    <a:p>
                      <a:pPr algn="ctr"/>
                      <a:r>
                        <a:rPr lang="en-US" sz="1600" dirty="0" smtClean="0">
                          <a:latin typeface="Arial" pitchFamily="34" charset="0"/>
                          <a:cs typeface="Arial" pitchFamily="34" charset="0"/>
                        </a:rPr>
                        <a:t>0</a:t>
                      </a:r>
                      <a:endParaRPr lang="en-US" sz="1600" dirty="0">
                        <a:latin typeface="Arial" pitchFamily="34" charset="0"/>
                        <a:cs typeface="Arial" pitchFamily="34" charset="0"/>
                      </a:endParaRPr>
                    </a:p>
                  </a:txBody>
                  <a:tcPr>
                    <a:solidFill>
                      <a:schemeClr val="bg1">
                        <a:lumMod val="85000"/>
                      </a:schemeClr>
                    </a:solidFill>
                  </a:tcPr>
                </a:tc>
                <a:tc>
                  <a:txBody>
                    <a:bodyPr/>
                    <a:lstStyle/>
                    <a:p>
                      <a:pPr algn="ctr"/>
                      <a:r>
                        <a:rPr lang="en-US" sz="1600" dirty="0" smtClean="0">
                          <a:latin typeface="Arial" pitchFamily="34" charset="0"/>
                          <a:cs typeface="Arial" pitchFamily="34" charset="0"/>
                        </a:rPr>
                        <a:t>0</a:t>
                      </a:r>
                      <a:endParaRPr lang="en-US" sz="1600" dirty="0">
                        <a:latin typeface="Arial" pitchFamily="34" charset="0"/>
                        <a:cs typeface="Arial" pitchFamily="34" charset="0"/>
                      </a:endParaRPr>
                    </a:p>
                  </a:txBody>
                  <a:tcPr>
                    <a:solidFill>
                      <a:schemeClr val="bg1">
                        <a:lumMod val="85000"/>
                      </a:schemeClr>
                    </a:solidFill>
                  </a:tcPr>
                </a:tc>
                <a:tc>
                  <a:txBody>
                    <a:bodyPr/>
                    <a:lstStyle/>
                    <a:p>
                      <a:pPr algn="ctr"/>
                      <a:r>
                        <a:rPr lang="en-US" sz="1600" dirty="0" smtClean="0">
                          <a:latin typeface="Arial" pitchFamily="34" charset="0"/>
                          <a:cs typeface="Arial" pitchFamily="34" charset="0"/>
                        </a:rPr>
                        <a:t>20</a:t>
                      </a:r>
                      <a:endParaRPr lang="en-US" sz="1600" dirty="0">
                        <a:latin typeface="Arial" pitchFamily="34" charset="0"/>
                        <a:cs typeface="Arial" pitchFamily="34" charset="0"/>
                      </a:endParaRPr>
                    </a:p>
                  </a:txBody>
                  <a:tcPr>
                    <a:solidFill>
                      <a:schemeClr val="bg1">
                        <a:lumMod val="85000"/>
                      </a:schemeClr>
                    </a:solidFill>
                  </a:tcPr>
                </a:tc>
              </a:tr>
            </a:tbl>
          </a:graphicData>
        </a:graphic>
      </p:graphicFrame>
      <p:sp>
        <p:nvSpPr>
          <p:cNvPr id="7" name="Text Box 6"/>
          <p:cNvSpPr txBox="1">
            <a:spLocks noChangeArrowheads="1"/>
          </p:cNvSpPr>
          <p:nvPr/>
        </p:nvSpPr>
        <p:spPr bwMode="auto">
          <a:xfrm>
            <a:off x="461554" y="1108909"/>
            <a:ext cx="6882829" cy="246221"/>
          </a:xfrm>
          <a:prstGeom prst="rect">
            <a:avLst/>
          </a:prstGeom>
          <a:noFill/>
          <a:ln w="9525">
            <a:noFill/>
            <a:miter lim="800000"/>
            <a:headEnd/>
            <a:tailEnd/>
          </a:ln>
        </p:spPr>
        <p:txBody>
          <a:bodyPr wrap="square" lIns="0" tIns="0" rIns="0" bIns="0" anchor="t" anchorCtr="0">
            <a:spAutoFit/>
          </a:bodyPr>
          <a:lstStyle/>
          <a:p>
            <a:pPr>
              <a:defRPr/>
            </a:pPr>
            <a:r>
              <a:rPr lang="en-US" altLang="ko-KR" sz="1600" b="1" dirty="0" smtClean="0">
                <a:solidFill>
                  <a:srgbClr val="0070C0"/>
                </a:solidFill>
                <a:latin typeface="Arial" pitchFamily="34" charset="0"/>
                <a:ea typeface="HY견고딕" pitchFamily="18" charset="-127"/>
                <a:cs typeface="Arial" pitchFamily="34" charset="0"/>
              </a:rPr>
              <a:t>Fluid bed incineration-Case Studies-</a:t>
            </a:r>
            <a:r>
              <a:rPr lang="en-US" altLang="ko-KR" sz="1600" b="1" dirty="0" err="1" smtClean="0">
                <a:solidFill>
                  <a:srgbClr val="0070C0"/>
                </a:solidFill>
                <a:latin typeface="Arial" pitchFamily="34" charset="0"/>
                <a:ea typeface="HY견고딕" pitchFamily="18" charset="-127"/>
                <a:cs typeface="Arial" pitchFamily="34" charset="0"/>
              </a:rPr>
              <a:t>Degremont</a:t>
            </a:r>
            <a:r>
              <a:rPr lang="en-US" altLang="ko-KR" sz="1600" b="1" dirty="0" smtClean="0">
                <a:solidFill>
                  <a:srgbClr val="0070C0"/>
                </a:solidFill>
                <a:latin typeface="Arial" pitchFamily="34" charset="0"/>
                <a:ea typeface="HY견고딕" pitchFamily="18" charset="-127"/>
                <a:cs typeface="Arial" pitchFamily="34" charset="0"/>
              </a:rPr>
              <a:t> Technologies </a:t>
            </a:r>
            <a:r>
              <a:rPr lang="en-US" altLang="ko-KR" sz="1600" b="1" dirty="0" err="1" smtClean="0">
                <a:solidFill>
                  <a:srgbClr val="0070C0"/>
                </a:solidFill>
                <a:latin typeface="Arial" pitchFamily="34" charset="0"/>
                <a:ea typeface="HY견고딕" pitchFamily="18" charset="-127"/>
                <a:cs typeface="Arial" pitchFamily="34" charset="0"/>
              </a:rPr>
              <a:t>Infilco</a:t>
            </a:r>
            <a:endParaRPr lang="en-US" altLang="ko-KR" sz="1600" b="1" dirty="0">
              <a:solidFill>
                <a:srgbClr val="0070C0"/>
              </a:solidFill>
              <a:latin typeface="Arial" pitchFamily="34" charset="0"/>
              <a:ea typeface="HY견고딕" pitchFamily="18" charset="-127"/>
              <a:cs typeface="Arial" pitchFamily="34" charset="0"/>
            </a:endParaRPr>
          </a:p>
        </p:txBody>
      </p:sp>
      <p:sp>
        <p:nvSpPr>
          <p:cNvPr id="9" name="Rectangle 5"/>
          <p:cNvSpPr txBox="1">
            <a:spLocks noChangeArrowheads="1"/>
          </p:cNvSpPr>
          <p:nvPr/>
        </p:nvSpPr>
        <p:spPr bwMode="auto">
          <a:xfrm>
            <a:off x="600075" y="223742"/>
            <a:ext cx="7152870"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Savings in treatment-High efficiency equipments</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4" name="Picture 200" descr="Q:\shared\Organica\Prezentáció\sources\illustrations\ábrák\reactor\Organica reactor_man.emf"/>
          <p:cNvPicPr>
            <a:picLocks noChangeAspect="1" noChangeArrowheads="1"/>
          </p:cNvPicPr>
          <p:nvPr/>
        </p:nvPicPr>
        <p:blipFill>
          <a:blip r:embed="rId3" cstate="print"/>
          <a:stretch>
            <a:fillRect/>
          </a:stretch>
        </p:blipFill>
        <p:spPr bwMode="auto">
          <a:xfrm>
            <a:off x="4012230" y="1783082"/>
            <a:ext cx="458735" cy="1120893"/>
          </a:xfrm>
          <a:prstGeom prst="rect">
            <a:avLst/>
          </a:prstGeom>
          <a:noFill/>
        </p:spPr>
      </p:pic>
      <p:pic>
        <p:nvPicPr>
          <p:cNvPr id="1226" name="Picture 202" descr="Q:\shared\Organica\Prezentáció\sources\illustrations\ábrák\reactor\Organica reactor_pohár.emf"/>
          <p:cNvPicPr>
            <a:picLocks noChangeAspect="1" noChangeArrowheads="1"/>
          </p:cNvPicPr>
          <p:nvPr/>
        </p:nvPicPr>
        <p:blipFill>
          <a:blip r:embed="rId4" cstate="print"/>
          <a:stretch>
            <a:fillRect/>
          </a:stretch>
        </p:blipFill>
        <p:spPr bwMode="auto">
          <a:xfrm>
            <a:off x="3251200" y="1430715"/>
            <a:ext cx="3213100" cy="4681182"/>
          </a:xfrm>
          <a:prstGeom prst="rect">
            <a:avLst/>
          </a:prstGeom>
          <a:noFill/>
        </p:spPr>
      </p:pic>
      <p:pic>
        <p:nvPicPr>
          <p:cNvPr id="1221" name="Picture 197" descr="Q:\shared\Organica\Prezentáció\sources\illustrations\ábrák\reactor\Organica reactor_artificial media.emf"/>
          <p:cNvPicPr>
            <a:picLocks noChangeAspect="1" noChangeArrowheads="1"/>
          </p:cNvPicPr>
          <p:nvPr/>
        </p:nvPicPr>
        <p:blipFill>
          <a:blip r:embed="rId5" cstate="print"/>
          <a:stretch>
            <a:fillRect/>
          </a:stretch>
        </p:blipFill>
        <p:spPr bwMode="auto">
          <a:xfrm>
            <a:off x="3479800" y="3722456"/>
            <a:ext cx="2477391" cy="1564665"/>
          </a:xfrm>
          <a:prstGeom prst="rect">
            <a:avLst/>
          </a:prstGeom>
          <a:noFill/>
        </p:spPr>
      </p:pic>
      <p:pic>
        <p:nvPicPr>
          <p:cNvPr id="1225" name="Picture 201" descr="Q:\shared\Organica\Prezentáció\sources\illustrations\ábrák\reactor\Organica reactor_növény.emf"/>
          <p:cNvPicPr>
            <a:picLocks noChangeAspect="1" noChangeArrowheads="1"/>
          </p:cNvPicPr>
          <p:nvPr/>
        </p:nvPicPr>
        <p:blipFill>
          <a:blip r:embed="rId6" cstate="print"/>
          <a:stretch>
            <a:fillRect/>
          </a:stretch>
        </p:blipFill>
        <p:spPr bwMode="auto">
          <a:xfrm>
            <a:off x="4451194" y="1527038"/>
            <a:ext cx="2033576" cy="3027657"/>
          </a:xfrm>
          <a:prstGeom prst="rect">
            <a:avLst/>
          </a:prstGeom>
          <a:noFill/>
        </p:spPr>
      </p:pic>
      <p:grpSp>
        <p:nvGrpSpPr>
          <p:cNvPr id="2" name="Group 246"/>
          <p:cNvGrpSpPr/>
          <p:nvPr/>
        </p:nvGrpSpPr>
        <p:grpSpPr>
          <a:xfrm>
            <a:off x="3306277" y="2895602"/>
            <a:ext cx="2794715" cy="635173"/>
            <a:chOff x="3051945" y="2895600"/>
            <a:chExt cx="2579737" cy="635173"/>
          </a:xfrm>
        </p:grpSpPr>
        <p:pic>
          <p:nvPicPr>
            <p:cNvPr id="1220" name="Picture 196" descr="Q:\shared\Organica\Prezentáció\sources\illustrations\ábrák\reactor\Organica reactor_rács.emf"/>
            <p:cNvPicPr>
              <a:picLocks noChangeAspect="1" noChangeArrowheads="1"/>
            </p:cNvPicPr>
            <p:nvPr/>
          </p:nvPicPr>
          <p:blipFill>
            <a:blip r:embed="rId7" cstate="print"/>
            <a:srcRect/>
            <a:stretch>
              <a:fillRect/>
            </a:stretch>
          </p:blipFill>
          <p:spPr bwMode="auto">
            <a:xfrm>
              <a:off x="4387491" y="3309962"/>
              <a:ext cx="1244191" cy="220443"/>
            </a:xfrm>
            <a:prstGeom prst="rect">
              <a:avLst/>
            </a:prstGeom>
            <a:noFill/>
          </p:spPr>
        </p:pic>
        <p:pic>
          <p:nvPicPr>
            <p:cNvPr id="1222" name="Picture 198" descr="Q:\shared\Organica\Prezentáció\sources\illustrations\ábrák\reactor\Organica reactor_járólap.emf"/>
            <p:cNvPicPr>
              <a:picLocks noChangeAspect="1" noChangeArrowheads="1"/>
            </p:cNvPicPr>
            <p:nvPr/>
          </p:nvPicPr>
          <p:blipFill>
            <a:blip r:embed="rId8" cstate="print"/>
            <a:srcRect/>
            <a:stretch>
              <a:fillRect/>
            </a:stretch>
          </p:blipFill>
          <p:spPr bwMode="auto">
            <a:xfrm>
              <a:off x="3051945" y="2895600"/>
              <a:ext cx="1341336" cy="635173"/>
            </a:xfrm>
            <a:prstGeom prst="rect">
              <a:avLst/>
            </a:prstGeom>
            <a:noFill/>
          </p:spPr>
        </p:pic>
      </p:grpSp>
      <p:sp>
        <p:nvSpPr>
          <p:cNvPr id="3" name="Title 2"/>
          <p:cNvSpPr>
            <a:spLocks noGrp="1"/>
          </p:cNvSpPr>
          <p:nvPr>
            <p:ph type="title"/>
          </p:nvPr>
        </p:nvSpPr>
        <p:spPr>
          <a:xfrm>
            <a:off x="0" y="915690"/>
            <a:ext cx="8496332" cy="914400"/>
          </a:xfrm>
        </p:spPr>
        <p:txBody>
          <a:bodyPr>
            <a:noAutofit/>
          </a:bodyPr>
          <a:lstStyle/>
          <a:p>
            <a:r>
              <a:rPr lang="en-US" sz="2000" dirty="0" smtClean="0">
                <a:latin typeface="Arial" pitchFamily="34" charset="0"/>
                <a:cs typeface="Arial" pitchFamily="34" charset="0"/>
              </a:rPr>
              <a:t>Organica FCR Reactor </a:t>
            </a:r>
            <a:r>
              <a:rPr lang="hu-HU" sz="2000" dirty="0" smtClean="0">
                <a:latin typeface="Arial" pitchFamily="34" charset="0"/>
                <a:cs typeface="Arial" pitchFamily="34" charset="0"/>
              </a:rPr>
              <a:t>I</a:t>
            </a:r>
            <a:r>
              <a:rPr lang="en-US" sz="2000" dirty="0" smtClean="0">
                <a:latin typeface="Arial" pitchFamily="34" charset="0"/>
                <a:cs typeface="Arial" pitchFamily="34" charset="0"/>
              </a:rPr>
              <a:t>s </a:t>
            </a:r>
            <a:r>
              <a:rPr lang="hu-HU" sz="2000" dirty="0" smtClean="0">
                <a:latin typeface="Arial" pitchFamily="34" charset="0"/>
                <a:cs typeface="Arial" pitchFamily="34" charset="0"/>
              </a:rPr>
              <a:t>T</a:t>
            </a:r>
            <a:r>
              <a:rPr lang="en-US" sz="2000" dirty="0" smtClean="0">
                <a:latin typeface="Arial" pitchFamily="34" charset="0"/>
                <a:cs typeface="Arial" pitchFamily="34" charset="0"/>
              </a:rPr>
              <a:t>he “Heart of the Solution”</a:t>
            </a:r>
            <a:endParaRPr lang="en-US" sz="2000" dirty="0">
              <a:latin typeface="Arial" pitchFamily="34" charset="0"/>
              <a:cs typeface="Arial" pitchFamily="34" charset="0"/>
            </a:endParaRPr>
          </a:p>
        </p:txBody>
      </p:sp>
      <p:grpSp>
        <p:nvGrpSpPr>
          <p:cNvPr id="4" name="Group 24"/>
          <p:cNvGrpSpPr/>
          <p:nvPr/>
        </p:nvGrpSpPr>
        <p:grpSpPr>
          <a:xfrm>
            <a:off x="6362862" y="1282592"/>
            <a:ext cx="3384550" cy="936486"/>
            <a:chOff x="3400425" y="4892814"/>
            <a:chExt cx="3124200" cy="936486"/>
          </a:xfrm>
        </p:grpSpPr>
        <p:cxnSp>
          <p:nvCxnSpPr>
            <p:cNvPr id="26" name="Straight Connector 25"/>
            <p:cNvCxnSpPr/>
            <p:nvPr/>
          </p:nvCxnSpPr>
          <p:spPr>
            <a:xfrm flipV="1">
              <a:off x="3400425" y="5200650"/>
              <a:ext cx="1095375" cy="62865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438650" y="4892814"/>
              <a:ext cx="2085975" cy="707886"/>
            </a:xfrm>
            <a:prstGeom prst="rect">
              <a:avLst/>
            </a:prstGeom>
            <a:noFill/>
          </p:spPr>
          <p:txBody>
            <a:bodyPr wrap="square" rtlCol="0">
              <a:spAutoFit/>
            </a:bodyPr>
            <a:lstStyle/>
            <a:p>
              <a:r>
                <a:rPr lang="en-US" sz="2000" dirty="0">
                  <a:solidFill>
                    <a:schemeClr val="tx1">
                      <a:lumMod val="65000"/>
                      <a:lumOff val="35000"/>
                    </a:schemeClr>
                  </a:solidFill>
                  <a:latin typeface="Arial" panose="020B0604020202020204" pitchFamily="34" charset="0"/>
                  <a:cs typeface="Arial" panose="020B0604020202020204" pitchFamily="34" charset="0"/>
                </a:rPr>
                <a:t>Plants on the supporting mesh</a:t>
              </a:r>
            </a:p>
          </p:txBody>
        </p:sp>
      </p:grpSp>
      <p:grpSp>
        <p:nvGrpSpPr>
          <p:cNvPr id="5" name="Group 31"/>
          <p:cNvGrpSpPr/>
          <p:nvPr/>
        </p:nvGrpSpPr>
        <p:grpSpPr>
          <a:xfrm>
            <a:off x="5861050" y="5724656"/>
            <a:ext cx="4044950" cy="409496"/>
            <a:chOff x="3171825" y="5334139"/>
            <a:chExt cx="3733800" cy="409496"/>
          </a:xfrm>
        </p:grpSpPr>
        <p:cxnSp>
          <p:nvCxnSpPr>
            <p:cNvPr id="33" name="Straight Connector 32"/>
            <p:cNvCxnSpPr/>
            <p:nvPr/>
          </p:nvCxnSpPr>
          <p:spPr>
            <a:xfrm>
              <a:off x="3171825" y="5334139"/>
              <a:ext cx="1295400" cy="266561"/>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429125" y="5343525"/>
              <a:ext cx="2476500" cy="400110"/>
            </a:xfrm>
            <a:prstGeom prst="rect">
              <a:avLst/>
            </a:prstGeom>
            <a:noFill/>
          </p:spPr>
          <p:txBody>
            <a:bodyPr wrap="square" rtlCol="0">
              <a:spAutoFit/>
            </a:bodyPr>
            <a:lstStyle/>
            <a:p>
              <a:r>
                <a:rPr lang="en-US" sz="2000" dirty="0">
                  <a:solidFill>
                    <a:schemeClr val="tx1">
                      <a:lumMod val="65000"/>
                      <a:lumOff val="35000"/>
                    </a:schemeClr>
                  </a:solidFill>
                  <a:latin typeface="Arial" panose="020B0604020202020204" pitchFamily="34" charset="0"/>
                  <a:cs typeface="Arial" panose="020B0604020202020204" pitchFamily="34" charset="0"/>
                </a:rPr>
                <a:t>Fine bubble aeration</a:t>
              </a:r>
            </a:p>
          </p:txBody>
        </p:sp>
      </p:grpSp>
      <p:grpSp>
        <p:nvGrpSpPr>
          <p:cNvPr id="6" name="Group 38"/>
          <p:cNvGrpSpPr/>
          <p:nvPr/>
        </p:nvGrpSpPr>
        <p:grpSpPr>
          <a:xfrm>
            <a:off x="175419" y="2743200"/>
            <a:ext cx="3214291" cy="1024072"/>
            <a:chOff x="3910015" y="5238750"/>
            <a:chExt cx="2967038" cy="1024072"/>
          </a:xfrm>
        </p:grpSpPr>
        <p:cxnSp>
          <p:nvCxnSpPr>
            <p:cNvPr id="40" name="Straight Connector 39"/>
            <p:cNvCxnSpPr/>
            <p:nvPr/>
          </p:nvCxnSpPr>
          <p:spPr>
            <a:xfrm>
              <a:off x="6342700" y="5915734"/>
              <a:ext cx="534353" cy="347088"/>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910015" y="5238750"/>
              <a:ext cx="2628900" cy="707886"/>
            </a:xfrm>
            <a:prstGeom prst="rect">
              <a:avLst/>
            </a:prstGeom>
            <a:noFill/>
          </p:spPr>
          <p:txBody>
            <a:bodyPr wrap="square" rtlCol="0">
              <a:spAutoFit/>
            </a:bodyPr>
            <a:lstStyle/>
            <a:p>
              <a:r>
                <a:rPr lang="en-US" sz="2000" dirty="0">
                  <a:solidFill>
                    <a:schemeClr val="tx1">
                      <a:lumMod val="65000"/>
                      <a:lumOff val="35000"/>
                    </a:schemeClr>
                  </a:solidFill>
                  <a:latin typeface="Arial" panose="020B0604020202020204" pitchFamily="34" charset="0"/>
                  <a:cs typeface="Arial" panose="020B0604020202020204" pitchFamily="34" charset="0"/>
                </a:rPr>
                <a:t>Activated </a:t>
              </a:r>
              <a:endParaRPr lang="hu-HU" sz="2000" dirty="0">
                <a:solidFill>
                  <a:schemeClr val="tx1">
                    <a:lumMod val="65000"/>
                    <a:lumOff val="35000"/>
                  </a:schemeClr>
                </a:solidFill>
                <a:latin typeface="Arial" panose="020B0604020202020204" pitchFamily="34" charset="0"/>
                <a:cs typeface="Arial" panose="020B0604020202020204" pitchFamily="34" charset="0"/>
              </a:endParaRPr>
            </a:p>
            <a:p>
              <a:r>
                <a:rPr lang="en-US" sz="2000" dirty="0">
                  <a:solidFill>
                    <a:schemeClr val="tx1">
                      <a:lumMod val="65000"/>
                      <a:lumOff val="35000"/>
                    </a:schemeClr>
                  </a:solidFill>
                  <a:latin typeface="Arial" panose="020B0604020202020204" pitchFamily="34" charset="0"/>
                  <a:cs typeface="Arial" panose="020B0604020202020204" pitchFamily="34" charset="0"/>
                </a:rPr>
                <a:t>sludge in suspension</a:t>
              </a:r>
            </a:p>
          </p:txBody>
        </p:sp>
      </p:grpSp>
      <p:grpSp>
        <p:nvGrpSpPr>
          <p:cNvPr id="7" name="Group 45"/>
          <p:cNvGrpSpPr/>
          <p:nvPr/>
        </p:nvGrpSpPr>
        <p:grpSpPr>
          <a:xfrm>
            <a:off x="165100" y="5076828"/>
            <a:ext cx="3467100" cy="1057272"/>
            <a:chOff x="3352800" y="4336914"/>
            <a:chExt cx="3200400" cy="1057272"/>
          </a:xfrm>
        </p:grpSpPr>
        <p:cxnSp>
          <p:nvCxnSpPr>
            <p:cNvPr id="47" name="Straight Connector 46"/>
            <p:cNvCxnSpPr/>
            <p:nvPr/>
          </p:nvCxnSpPr>
          <p:spPr>
            <a:xfrm flipV="1">
              <a:off x="5383530" y="4336914"/>
              <a:ext cx="1169670" cy="703329"/>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352800" y="4686300"/>
              <a:ext cx="2628900" cy="707886"/>
            </a:xfrm>
            <a:prstGeom prst="rect">
              <a:avLst/>
            </a:prstGeom>
            <a:noFill/>
          </p:spPr>
          <p:txBody>
            <a:bodyPr wrap="square" rtlCol="0">
              <a:spAutoFit/>
            </a:bodyPr>
            <a:lstStyle/>
            <a:p>
              <a:r>
                <a:rPr lang="en-US" sz="2000" dirty="0" smtClean="0">
                  <a:solidFill>
                    <a:schemeClr val="tx1">
                      <a:lumMod val="65000"/>
                      <a:lumOff val="35000"/>
                    </a:schemeClr>
                  </a:solidFill>
                  <a:latin typeface="Arial" panose="020B0604020202020204" pitchFamily="34" charset="0"/>
                  <a:cs typeface="Arial" panose="020B0604020202020204" pitchFamily="34" charset="0"/>
                </a:rPr>
                <a:t>Engineered</a:t>
              </a:r>
              <a:endParaRPr lang="hu-HU" sz="2000" dirty="0">
                <a:solidFill>
                  <a:schemeClr val="tx1">
                    <a:lumMod val="65000"/>
                    <a:lumOff val="35000"/>
                  </a:schemeClr>
                </a:solidFill>
                <a:latin typeface="Arial" panose="020B0604020202020204" pitchFamily="34" charset="0"/>
                <a:cs typeface="Arial" panose="020B0604020202020204" pitchFamily="34" charset="0"/>
              </a:endParaRPr>
            </a:p>
            <a:p>
              <a:r>
                <a:rPr lang="en-US" sz="2000" dirty="0">
                  <a:solidFill>
                    <a:schemeClr val="tx1">
                      <a:lumMod val="65000"/>
                      <a:lumOff val="35000"/>
                    </a:schemeClr>
                  </a:solidFill>
                  <a:latin typeface="Arial" panose="020B0604020202020204" pitchFamily="34" charset="0"/>
                  <a:cs typeface="Arial" panose="020B0604020202020204" pitchFamily="34" charset="0"/>
                </a:rPr>
                <a:t>supporting media</a:t>
              </a:r>
            </a:p>
          </p:txBody>
        </p:sp>
      </p:grpSp>
      <p:grpSp>
        <p:nvGrpSpPr>
          <p:cNvPr id="8" name="Group 29"/>
          <p:cNvGrpSpPr/>
          <p:nvPr/>
        </p:nvGrpSpPr>
        <p:grpSpPr>
          <a:xfrm>
            <a:off x="6191250" y="3524251"/>
            <a:ext cx="3480858" cy="914400"/>
            <a:chOff x="5715000" y="3524250"/>
            <a:chExt cx="2983230" cy="914400"/>
          </a:xfrm>
        </p:grpSpPr>
        <p:sp>
          <p:nvSpPr>
            <p:cNvPr id="25" name="Rectangle 24"/>
            <p:cNvSpPr/>
            <p:nvPr/>
          </p:nvSpPr>
          <p:spPr>
            <a:xfrm>
              <a:off x="5905500" y="3524250"/>
              <a:ext cx="260985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lumMod val="65000"/>
                    <a:lumOff val="35000"/>
                  </a:schemeClr>
                </a:solidFill>
                <a:latin typeface="Arial" panose="020B0604020202020204" pitchFamily="34" charset="0"/>
                <a:cs typeface="Arial" panose="020B0604020202020204" pitchFamily="34" charset="0"/>
              </a:endParaRPr>
            </a:p>
          </p:txBody>
        </p:sp>
        <p:sp>
          <p:nvSpPr>
            <p:cNvPr id="50" name="Right Brace 49"/>
            <p:cNvSpPr/>
            <p:nvPr/>
          </p:nvSpPr>
          <p:spPr>
            <a:xfrm>
              <a:off x="5715000" y="3533774"/>
              <a:ext cx="104775" cy="885826"/>
            </a:xfrm>
            <a:prstGeom prst="rightBrace">
              <a:avLst>
                <a:gd name="adj1" fmla="val 12984"/>
                <a:gd name="adj2" fmla="val 49145"/>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2" name="TextBox 51"/>
            <p:cNvSpPr txBox="1"/>
            <p:nvPr/>
          </p:nvSpPr>
          <p:spPr>
            <a:xfrm>
              <a:off x="5991225" y="3619440"/>
              <a:ext cx="2707005" cy="707886"/>
            </a:xfrm>
            <a:prstGeom prst="rect">
              <a:avLst/>
            </a:prstGeom>
            <a:noFill/>
          </p:spPr>
          <p:txBody>
            <a:bodyPr wrap="square" rtlCol="0">
              <a:spAutoFit/>
            </a:bodyPr>
            <a:lstStyle/>
            <a:p>
              <a:r>
                <a:rPr lang="en-US" sz="2000" dirty="0">
                  <a:solidFill>
                    <a:schemeClr val="tx1">
                      <a:lumMod val="65000"/>
                      <a:lumOff val="35000"/>
                    </a:schemeClr>
                  </a:solidFill>
                  <a:latin typeface="Arial" panose="020B0604020202020204" pitchFamily="34" charset="0"/>
                  <a:cs typeface="Arial" panose="020B0604020202020204" pitchFamily="34" charset="0"/>
                </a:rPr>
                <a:t>Root zone </a:t>
              </a:r>
              <a:r>
                <a:rPr lang="en-US" sz="2000" dirty="0" smtClean="0">
                  <a:solidFill>
                    <a:schemeClr val="tx1">
                      <a:lumMod val="65000"/>
                      <a:lumOff val="35000"/>
                    </a:schemeClr>
                  </a:solidFill>
                  <a:latin typeface="Arial" panose="020B0604020202020204" pitchFamily="34" charset="0"/>
                  <a:cs typeface="Arial" panose="020B0604020202020204" pitchFamily="34" charset="0"/>
                </a:rPr>
                <a:t>(</a:t>
              </a:r>
              <a:r>
                <a:rPr lang="hu-HU" sz="2000" dirty="0" smtClean="0">
                  <a:solidFill>
                    <a:schemeClr val="tx1">
                      <a:lumMod val="65000"/>
                      <a:lumOff val="35000"/>
                    </a:schemeClr>
                  </a:solidFill>
                  <a:latin typeface="Arial" panose="020B0604020202020204" pitchFamily="34" charset="0"/>
                  <a:cs typeface="Arial" panose="020B0604020202020204" pitchFamily="34" charset="0"/>
                </a:rPr>
                <a:t>up to </a:t>
              </a:r>
              <a:r>
                <a:rPr lang="en-US" sz="2000" dirty="0" smtClean="0">
                  <a:solidFill>
                    <a:schemeClr val="tx1">
                      <a:lumMod val="65000"/>
                      <a:lumOff val="35000"/>
                    </a:schemeClr>
                  </a:solidFill>
                  <a:latin typeface="Arial" panose="020B0604020202020204" pitchFamily="34" charset="0"/>
                  <a:cs typeface="Arial" panose="020B0604020202020204" pitchFamily="34" charset="0"/>
                </a:rPr>
                <a:t>1.5m</a:t>
              </a:r>
              <a:r>
                <a:rPr lang="en-US" sz="2000" dirty="0">
                  <a:solidFill>
                    <a:schemeClr val="tx1">
                      <a:lumMod val="65000"/>
                      <a:lumOff val="35000"/>
                    </a:schemeClr>
                  </a:solidFill>
                  <a:latin typeface="Arial" panose="020B0604020202020204" pitchFamily="34" charset="0"/>
                  <a:cs typeface="Arial" panose="020B0604020202020204" pitchFamily="34" charset="0"/>
                </a:rPr>
                <a:t>) as fixed film carrier</a:t>
              </a:r>
            </a:p>
          </p:txBody>
        </p:sp>
      </p:grpSp>
      <p:grpSp>
        <p:nvGrpSpPr>
          <p:cNvPr id="9" name="Group 78"/>
          <p:cNvGrpSpPr/>
          <p:nvPr/>
        </p:nvGrpSpPr>
        <p:grpSpPr>
          <a:xfrm>
            <a:off x="178012" y="1668598"/>
            <a:ext cx="3041453" cy="1227002"/>
            <a:chOff x="392905" y="1516200"/>
            <a:chExt cx="2807495" cy="1227002"/>
          </a:xfrm>
        </p:grpSpPr>
        <p:sp>
          <p:nvSpPr>
            <p:cNvPr id="17" name="TextBox 16"/>
            <p:cNvSpPr txBox="1"/>
            <p:nvPr/>
          </p:nvSpPr>
          <p:spPr>
            <a:xfrm>
              <a:off x="392905" y="1516200"/>
              <a:ext cx="2628900" cy="707886"/>
            </a:xfrm>
            <a:prstGeom prst="rect">
              <a:avLst/>
            </a:prstGeom>
            <a:noFill/>
          </p:spPr>
          <p:txBody>
            <a:bodyPr wrap="square" rtlCol="0">
              <a:spAutoFit/>
            </a:bodyPr>
            <a:lstStyle/>
            <a:p>
              <a:r>
                <a:rPr lang="en-US" sz="2000" dirty="0">
                  <a:solidFill>
                    <a:schemeClr val="tx1">
                      <a:lumMod val="65000"/>
                      <a:lumOff val="35000"/>
                    </a:schemeClr>
                  </a:solidFill>
                  <a:latin typeface="Arial" panose="020B0604020202020204" pitchFamily="34" charset="0"/>
                  <a:cs typeface="Arial" panose="020B0604020202020204" pitchFamily="34" charset="0"/>
                </a:rPr>
                <a:t>Walkway and plant supporting rack</a:t>
              </a:r>
            </a:p>
          </p:txBody>
        </p:sp>
        <p:cxnSp>
          <p:nvCxnSpPr>
            <p:cNvPr id="71" name="Straight Connector 70"/>
            <p:cNvCxnSpPr/>
            <p:nvPr/>
          </p:nvCxnSpPr>
          <p:spPr>
            <a:xfrm>
              <a:off x="2133600" y="2133602"/>
              <a:ext cx="1066800" cy="60960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28" hidden="1"/>
          <p:cNvSpPr/>
          <p:nvPr/>
        </p:nvSpPr>
        <p:spPr>
          <a:xfrm>
            <a:off x="0" y="0"/>
            <a:ext cx="9906000" cy="6858000"/>
          </a:xfrm>
          <a:prstGeom prst="rect">
            <a:avLst/>
          </a:prstGeom>
          <a:solidFill>
            <a:schemeClr val="tx1">
              <a:alpha val="80000"/>
            </a:schemeClr>
          </a:solidFill>
          <a:ln>
            <a:noFill/>
          </a:ln>
        </p:spPr>
        <p:style>
          <a:lnRef idx="2">
            <a:schemeClr val="dk1">
              <a:shade val="50000"/>
            </a:schemeClr>
          </a:lnRef>
          <a:fillRef idx="1">
            <a:schemeClr val="dk1"/>
          </a:fillRef>
          <a:effectRef idx="0">
            <a:schemeClr val="dk1"/>
          </a:effectRef>
          <a:fontRef idx="minor">
            <a:schemeClr val="lt1"/>
          </a:fontRef>
        </p:style>
        <p:txBody>
          <a:bodyPr lIns="91297" tIns="45655" rIns="91297" bIns="45655" rtlCol="0" anchor="ctr"/>
          <a:lstStyle/>
          <a:p>
            <a:endParaRPr lang="hu-HU" dirty="0"/>
          </a:p>
        </p:txBody>
      </p:sp>
      <p:pic>
        <p:nvPicPr>
          <p:cNvPr id="30" name="Picture Placeholder 8" descr="biological wwt system_slide1.emf" hidden="1"/>
          <p:cNvPicPr>
            <a:picLocks noChangeAspect="1"/>
          </p:cNvPicPr>
          <p:nvPr/>
        </p:nvPicPr>
        <p:blipFill>
          <a:blip r:embed="rId9" cstate="print">
            <a:extLst>
              <a:ext uri="{28A0092B-C50C-407E-A947-70E740481C1C}">
                <a14:useLocalDpi xmlns="" xmlns:a14="http://schemas.microsoft.com/office/drawing/2010/main"/>
              </a:ext>
            </a:extLst>
          </a:blip>
          <a:stretch>
            <a:fillRect/>
          </a:stretch>
        </p:blipFill>
        <p:spPr>
          <a:xfrm>
            <a:off x="1659995" y="1148955"/>
            <a:ext cx="6586010" cy="456009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1" name="Picture Placeholder 8" descr="biological wwt system_slide1.emf" hidden="1"/>
          <p:cNvPicPr>
            <a:picLocks noChangeAspect="1"/>
          </p:cNvPicPr>
          <p:nvPr/>
        </p:nvPicPr>
        <p:blipFill>
          <a:blip r:embed="rId10" cstate="print">
            <a:extLst>
              <a:ext uri="{28A0092B-C50C-407E-A947-70E740481C1C}">
                <a14:useLocalDpi xmlns="" xmlns:a14="http://schemas.microsoft.com/office/drawing/2010/main"/>
              </a:ext>
            </a:extLst>
          </a:blip>
          <a:stretch>
            <a:fillRect/>
          </a:stretch>
        </p:blipFill>
        <p:spPr>
          <a:xfrm>
            <a:off x="1678986" y="1162093"/>
            <a:ext cx="6548056" cy="453381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2" name="Picture Placeholder 8" descr="biological wwt system_slide1.emf" hidden="1"/>
          <p:cNvPicPr preferRelativeResize="0">
            <a:picLocks/>
          </p:cNvPicPr>
          <p:nvPr/>
        </p:nvPicPr>
        <p:blipFill>
          <a:blip r:embed="rId11" cstate="print">
            <a:extLst>
              <a:ext uri="{28A0092B-C50C-407E-A947-70E740481C1C}">
                <a14:useLocalDpi xmlns="" xmlns:a14="http://schemas.microsoft.com/office/drawing/2010/main"/>
              </a:ext>
            </a:extLst>
          </a:blip>
          <a:stretch>
            <a:fillRect/>
          </a:stretch>
        </p:blipFill>
        <p:spPr>
          <a:xfrm>
            <a:off x="1679067" y="1162158"/>
            <a:ext cx="6547866" cy="453368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5" name="Picture Placeholder 8" descr="biological wwt system_slide1.emf" hidden="1"/>
          <p:cNvPicPr>
            <a:picLocks noChangeAspect="1"/>
          </p:cNvPicPr>
          <p:nvPr/>
        </p:nvPicPr>
        <p:blipFill>
          <a:blip r:embed="rId12" cstate="print">
            <a:extLst>
              <a:ext uri="{28A0092B-C50C-407E-A947-70E740481C1C}">
                <a14:useLocalDpi xmlns="" xmlns:a14="http://schemas.microsoft.com/office/drawing/2010/main"/>
              </a:ext>
            </a:extLst>
          </a:blip>
          <a:stretch>
            <a:fillRect/>
          </a:stretch>
        </p:blipFill>
        <p:spPr>
          <a:xfrm>
            <a:off x="1683357" y="1163433"/>
            <a:ext cx="6540263" cy="452841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6" name="Picture Placeholder 8" descr="biological wwt system_slide1.emf" hidden="1"/>
          <p:cNvPicPr>
            <a:picLocks noChangeAspect="1"/>
          </p:cNvPicPr>
          <p:nvPr/>
        </p:nvPicPr>
        <p:blipFill>
          <a:blip r:embed="rId13" cstate="print">
            <a:extLst>
              <a:ext uri="{28A0092B-C50C-407E-A947-70E740481C1C}">
                <a14:useLocalDpi xmlns="" xmlns:a14="http://schemas.microsoft.com/office/drawing/2010/main"/>
              </a:ext>
            </a:extLst>
          </a:blip>
          <a:stretch>
            <a:fillRect/>
          </a:stretch>
        </p:blipFill>
        <p:spPr>
          <a:xfrm>
            <a:off x="1664760" y="1163433"/>
            <a:ext cx="6540263" cy="452841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7" name="Picture Placeholder 8" descr="biological wwt system_slide1.emf" hidden="1"/>
          <p:cNvPicPr>
            <a:picLocks noChangeAspect="1"/>
          </p:cNvPicPr>
          <p:nvPr/>
        </p:nvPicPr>
        <p:blipFill>
          <a:blip r:embed="rId14" cstate="print"/>
          <a:srcRect r="21641" b="41837"/>
          <a:stretch>
            <a:fillRect/>
          </a:stretch>
        </p:blipFill>
        <p:spPr>
          <a:xfrm>
            <a:off x="1664770" y="1104900"/>
            <a:ext cx="6562724" cy="458694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8" name="32-Point Star 37"/>
          <p:cNvSpPr/>
          <p:nvPr/>
        </p:nvSpPr>
        <p:spPr>
          <a:xfrm rot="20993201">
            <a:off x="6673794" y="1971238"/>
            <a:ext cx="1641675" cy="1515392"/>
          </a:xfrm>
          <a:prstGeom prst="star32">
            <a:avLst/>
          </a:prstGeom>
          <a:gradFill>
            <a:gsLst>
              <a:gs pos="0">
                <a:srgbClr val="8AC73E"/>
              </a:gs>
              <a:gs pos="100000">
                <a:schemeClr val="accent1">
                  <a:tint val="37000"/>
                  <a:satMod val="300000"/>
                </a:schemeClr>
              </a:gs>
              <a:gs pos="100000">
                <a:schemeClr val="accent1">
                  <a:tint val="15000"/>
                  <a:satMod val="350000"/>
                </a:schemeClr>
              </a:gs>
            </a:gsLst>
          </a:gradFill>
          <a:ln/>
        </p:spPr>
        <p:style>
          <a:lnRef idx="1">
            <a:schemeClr val="accent1"/>
          </a:lnRef>
          <a:fillRef idx="2">
            <a:schemeClr val="accent1"/>
          </a:fillRef>
          <a:effectRef idx="1">
            <a:schemeClr val="accent1"/>
          </a:effectRef>
          <a:fontRef idx="minor">
            <a:schemeClr val="dk1"/>
          </a:fontRef>
        </p:style>
        <p:txBody>
          <a:bodyPr wrap="none" lIns="0" tIns="0" rIns="0" bIns="0" rtlCol="0" anchor="ctr">
            <a:noAutofit/>
          </a:bodyPr>
          <a:lstStyle/>
          <a:p>
            <a:pPr algn="ctr">
              <a:lnSpc>
                <a:spcPts val="2620"/>
              </a:lnSpc>
            </a:pPr>
            <a:r>
              <a:rPr lang="en-US" sz="2400" b="1" dirty="0">
                <a:solidFill>
                  <a:schemeClr val="tx1">
                    <a:lumMod val="65000"/>
                    <a:lumOff val="35000"/>
                  </a:schemeClr>
                </a:solidFill>
                <a:latin typeface="Arial" panose="020B0604020202020204" pitchFamily="34" charset="0"/>
                <a:cs typeface="Arial" panose="020B0604020202020204" pitchFamily="34" charset="0"/>
              </a:rPr>
              <a:t>3000+ </a:t>
            </a:r>
            <a:endParaRPr lang="hu-HU" sz="2400" b="1" dirty="0">
              <a:solidFill>
                <a:schemeClr val="tx1">
                  <a:lumMod val="65000"/>
                  <a:lumOff val="35000"/>
                </a:schemeClr>
              </a:solidFill>
              <a:latin typeface="Arial" panose="020B0604020202020204" pitchFamily="34" charset="0"/>
              <a:cs typeface="Arial" panose="020B0604020202020204" pitchFamily="34" charset="0"/>
            </a:endParaRPr>
          </a:p>
          <a:p>
            <a:pPr algn="ctr">
              <a:lnSpc>
                <a:spcPts val="2620"/>
              </a:lnSpc>
            </a:pPr>
            <a:r>
              <a:rPr lang="en-US" sz="2400" dirty="0">
                <a:solidFill>
                  <a:schemeClr val="tx1">
                    <a:lumMod val="65000"/>
                    <a:lumOff val="35000"/>
                  </a:schemeClr>
                </a:solidFill>
                <a:latin typeface="Arial" panose="020B0604020202020204" pitchFamily="34" charset="0"/>
                <a:cs typeface="Arial" panose="020B0604020202020204" pitchFamily="34" charset="0"/>
              </a:rPr>
              <a:t>species</a:t>
            </a:r>
          </a:p>
        </p:txBody>
      </p:sp>
      <p:grpSp>
        <p:nvGrpSpPr>
          <p:cNvPr id="10" name="Group 38"/>
          <p:cNvGrpSpPr/>
          <p:nvPr/>
        </p:nvGrpSpPr>
        <p:grpSpPr>
          <a:xfrm>
            <a:off x="437617" y="3784180"/>
            <a:ext cx="2114473" cy="1165176"/>
            <a:chOff x="403951" y="3519759"/>
            <a:chExt cx="1951821" cy="1165176"/>
          </a:xfrm>
        </p:grpSpPr>
        <p:sp>
          <p:nvSpPr>
            <p:cNvPr id="42" name="TextBox 41"/>
            <p:cNvSpPr txBox="1"/>
            <p:nvPr/>
          </p:nvSpPr>
          <p:spPr>
            <a:xfrm>
              <a:off x="405786" y="4038604"/>
              <a:ext cx="1949986" cy="646331"/>
            </a:xfrm>
            <a:prstGeom prst="rect">
              <a:avLst/>
            </a:prstGeom>
            <a:solidFill>
              <a:srgbClr val="F5DB52"/>
            </a:solidFill>
          </p:spPr>
          <p:txBody>
            <a:bodyPr wrap="square" rtlCol="0">
              <a:spAutoFit/>
            </a:bodyPr>
            <a:lstStyle/>
            <a:p>
              <a:pPr algn="ctr"/>
              <a:r>
                <a:rPr lang="hu-HU" b="1" dirty="0" smtClean="0">
                  <a:solidFill>
                    <a:schemeClr val="tx1">
                      <a:lumMod val="65000"/>
                      <a:lumOff val="35000"/>
                    </a:schemeClr>
                  </a:solidFill>
                  <a:latin typeface="Arial" panose="020B0604020202020204" pitchFamily="34" charset="0"/>
                  <a:cs typeface="Arial" panose="020B0604020202020204" pitchFamily="34" charset="0"/>
                </a:rPr>
                <a:t>3-5  kg </a:t>
              </a:r>
              <a:endParaRPr lang="en-US" b="1" dirty="0" smtClean="0">
                <a:solidFill>
                  <a:schemeClr val="tx1">
                    <a:lumMod val="65000"/>
                    <a:lumOff val="35000"/>
                  </a:schemeClr>
                </a:solidFill>
                <a:latin typeface="Arial" panose="020B0604020202020204" pitchFamily="34" charset="0"/>
                <a:cs typeface="Arial" panose="020B0604020202020204" pitchFamily="34" charset="0"/>
              </a:endParaRPr>
            </a:p>
            <a:p>
              <a:pPr algn="ctr"/>
              <a:r>
                <a:rPr lang="hu-HU" b="1" dirty="0" smtClean="0">
                  <a:solidFill>
                    <a:schemeClr val="tx1">
                      <a:lumMod val="65000"/>
                      <a:lumOff val="35000"/>
                    </a:schemeClr>
                  </a:solidFill>
                  <a:latin typeface="Arial" panose="020B0604020202020204" pitchFamily="34" charset="0"/>
                  <a:cs typeface="Arial" panose="020B0604020202020204" pitchFamily="34" charset="0"/>
                </a:rPr>
                <a:t>of biomass /m</a:t>
              </a:r>
              <a:r>
                <a:rPr lang="hu-HU" b="1" baseline="30000" dirty="0" smtClean="0">
                  <a:solidFill>
                    <a:schemeClr val="tx1">
                      <a:lumMod val="65000"/>
                      <a:lumOff val="35000"/>
                    </a:schemeClr>
                  </a:solidFill>
                  <a:latin typeface="Arial" panose="020B0604020202020204" pitchFamily="34" charset="0"/>
                  <a:cs typeface="Arial" panose="020B0604020202020204" pitchFamily="34" charset="0"/>
                </a:rPr>
                <a:t>3</a:t>
              </a:r>
              <a:endParaRPr lang="hu-HU" b="1" baseline="30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3" name="TextBox 42"/>
            <p:cNvSpPr txBox="1"/>
            <p:nvPr/>
          </p:nvSpPr>
          <p:spPr>
            <a:xfrm>
              <a:off x="403951" y="3519759"/>
              <a:ext cx="1949986" cy="369332"/>
            </a:xfrm>
            <a:prstGeom prst="rect">
              <a:avLst/>
            </a:prstGeom>
            <a:solidFill>
              <a:srgbClr val="F5DB52"/>
            </a:solidFill>
          </p:spPr>
          <p:txBody>
            <a:bodyPr wrap="square" rtlCol="0">
              <a:spAutoFit/>
            </a:bodyPr>
            <a:lstStyle/>
            <a:p>
              <a:pPr algn="ctr"/>
              <a:r>
                <a:rPr lang="hu-HU" b="1" dirty="0" smtClean="0">
                  <a:solidFill>
                    <a:schemeClr val="tx1">
                      <a:lumMod val="65000"/>
                      <a:lumOff val="35000"/>
                    </a:schemeClr>
                  </a:solidFill>
                  <a:latin typeface="Arial" panose="020B0604020202020204" pitchFamily="34" charset="0"/>
                  <a:cs typeface="Arial" panose="020B0604020202020204" pitchFamily="34" charset="0"/>
                </a:rPr>
                <a:t>800 species</a:t>
              </a:r>
              <a:endParaRPr lang="hu-HU" b="1" dirty="0">
                <a:solidFill>
                  <a:schemeClr val="tx1">
                    <a:lumMod val="65000"/>
                    <a:lumOff val="35000"/>
                  </a:schemeClr>
                </a:solidFill>
                <a:latin typeface="Arial" panose="020B0604020202020204" pitchFamily="34" charset="0"/>
                <a:cs typeface="Arial" panose="020B0604020202020204" pitchFamily="34" charset="0"/>
              </a:endParaRPr>
            </a:p>
          </p:txBody>
        </p:sp>
      </p:grpSp>
      <p:sp>
        <p:nvSpPr>
          <p:cNvPr id="11" name="Slide Number Placeholder 10"/>
          <p:cNvSpPr>
            <a:spLocks noGrp="1"/>
          </p:cNvSpPr>
          <p:nvPr>
            <p:ph type="sldNum" sz="quarter" idx="4"/>
          </p:nvPr>
        </p:nvSpPr>
        <p:spPr>
          <a:xfrm>
            <a:off x="8564562" y="6503214"/>
            <a:ext cx="1332186" cy="354787"/>
          </a:xfrm>
        </p:spPr>
        <p:txBody>
          <a:bodyPr/>
          <a:lstStyle/>
          <a:p>
            <a:r>
              <a:rPr lang="hu-HU" dirty="0" smtClean="0"/>
              <a:t> </a:t>
            </a:r>
            <a:fld id="{284110A4-F56B-4124-A28B-2D096F2EAC19}" type="slidenum">
              <a:rPr lang="hu-HU" smtClean="0"/>
              <a:pPr/>
              <a:t>18</a:t>
            </a:fld>
            <a:endParaRPr lang="hu-HU" dirty="0"/>
          </a:p>
        </p:txBody>
      </p:sp>
      <p:sp>
        <p:nvSpPr>
          <p:cNvPr id="44" name="TextBox 43"/>
          <p:cNvSpPr txBox="1"/>
          <p:nvPr/>
        </p:nvSpPr>
        <p:spPr>
          <a:xfrm>
            <a:off x="6169196" y="4760800"/>
            <a:ext cx="3149902" cy="369332"/>
          </a:xfrm>
          <a:prstGeom prst="rect">
            <a:avLst/>
          </a:prstGeom>
          <a:solidFill>
            <a:srgbClr val="F5DB52"/>
          </a:solidFill>
        </p:spPr>
        <p:txBody>
          <a:bodyPr wrap="square" rtlCol="0">
            <a:spAutoFit/>
          </a:bodyPr>
          <a:lstStyle/>
          <a:p>
            <a:pPr algn="ctr"/>
            <a:r>
              <a:rPr lang="hu-HU" b="1" dirty="0" smtClean="0">
                <a:solidFill>
                  <a:schemeClr val="tx1">
                    <a:lumMod val="65000"/>
                    <a:lumOff val="35000"/>
                  </a:schemeClr>
                </a:solidFill>
                <a:latin typeface="Arial" panose="020B0604020202020204" pitchFamily="34" charset="0"/>
                <a:cs typeface="Arial" panose="020B0604020202020204" pitchFamily="34" charset="0"/>
              </a:rPr>
              <a:t>12-18 kg of biomass /m</a:t>
            </a:r>
            <a:r>
              <a:rPr lang="hu-HU" b="1" baseline="30000" dirty="0" smtClean="0">
                <a:solidFill>
                  <a:schemeClr val="tx1">
                    <a:lumMod val="65000"/>
                    <a:lumOff val="35000"/>
                  </a:schemeClr>
                </a:solidFill>
                <a:latin typeface="Arial" panose="020B0604020202020204" pitchFamily="34" charset="0"/>
                <a:cs typeface="Arial" panose="020B0604020202020204" pitchFamily="34" charset="0"/>
              </a:rPr>
              <a:t>3</a:t>
            </a:r>
            <a:endParaRPr lang="hu-HU" b="1" baseline="30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5" name="Rectangle 5"/>
          <p:cNvSpPr txBox="1">
            <a:spLocks noChangeArrowheads="1"/>
          </p:cNvSpPr>
          <p:nvPr/>
        </p:nvSpPr>
        <p:spPr bwMode="auto">
          <a:xfrm>
            <a:off x="600075" y="223742"/>
            <a:ext cx="7152870"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Savings in treatment-Process improvements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25"/>
                                        </p:tgtEl>
                                        <p:attrNameLst>
                                          <p:attrName>style.visibility</p:attrName>
                                        </p:attrNameLst>
                                      </p:cBhvr>
                                      <p:to>
                                        <p:strVal val="visible"/>
                                      </p:to>
                                    </p:set>
                                    <p:animEffect transition="in" filter="fade">
                                      <p:cBhvr>
                                        <p:cTn id="21" dur="500"/>
                                        <p:tgtEl>
                                          <p:spTgt spid="1225"/>
                                        </p:tgtEl>
                                      </p:cBhvr>
                                    </p:animEffect>
                                  </p:childTnLst>
                                </p:cTn>
                              </p:par>
                              <p:par>
                                <p:cTn id="22" presetID="10" presetClass="entr" presetSubtype="0" fill="hold" nodeType="withEffect">
                                  <p:stCondLst>
                                    <p:cond delay="0"/>
                                  </p:stCondLst>
                                  <p:childTnLst>
                                    <p:set>
                                      <p:cBhvr>
                                        <p:cTn id="23" dur="1" fill="hold">
                                          <p:stCondLst>
                                            <p:cond delay="0"/>
                                          </p:stCondLst>
                                        </p:cTn>
                                        <p:tgtEl>
                                          <p:spTgt spid="1224"/>
                                        </p:tgtEl>
                                        <p:attrNameLst>
                                          <p:attrName>style.visibility</p:attrName>
                                        </p:attrNameLst>
                                      </p:cBhvr>
                                      <p:to>
                                        <p:strVal val="visible"/>
                                      </p:to>
                                    </p:set>
                                    <p:animEffect transition="in" filter="fade">
                                      <p:cBhvr>
                                        <p:cTn id="24" dur="500"/>
                                        <p:tgtEl>
                                          <p:spTgt spid="1224"/>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fltVal val="0"/>
                                          </p:val>
                                        </p:tav>
                                        <p:tav tm="100000">
                                          <p:val>
                                            <p:strVal val="#ppt_w"/>
                                          </p:val>
                                        </p:tav>
                                      </p:tavLst>
                                    </p:anim>
                                    <p:anim calcmode="lin" valueType="num">
                                      <p:cBhvr>
                                        <p:cTn id="39" dur="500" fill="hold"/>
                                        <p:tgtEl>
                                          <p:spTgt spid="38"/>
                                        </p:tgtEl>
                                        <p:attrNameLst>
                                          <p:attrName>ppt_h</p:attrName>
                                        </p:attrNameLst>
                                      </p:cBhvr>
                                      <p:tavLst>
                                        <p:tav tm="0">
                                          <p:val>
                                            <p:fltVal val="0"/>
                                          </p:val>
                                        </p:tav>
                                        <p:tav tm="100000">
                                          <p:val>
                                            <p:strVal val="#ppt_h"/>
                                          </p:val>
                                        </p:tav>
                                      </p:tavLst>
                                    </p:anim>
                                    <p:animEffect transition="in" filter="fade">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21"/>
                                        </p:tgtEl>
                                        <p:attrNameLst>
                                          <p:attrName>style.visibility</p:attrName>
                                        </p:attrNameLst>
                                      </p:cBhvr>
                                      <p:to>
                                        <p:strVal val="visible"/>
                                      </p:to>
                                    </p:set>
                                    <p:animEffect transition="in" filter="fade">
                                      <p:cBhvr>
                                        <p:cTn id="45" dur="500"/>
                                        <p:tgtEl>
                                          <p:spTgt spid="1221"/>
                                        </p:tgtEl>
                                      </p:cBhvr>
                                    </p:animEffect>
                                  </p:childTnLst>
                                </p:cTn>
                              </p:par>
                            </p:childTnLst>
                          </p:cTn>
                        </p:par>
                        <p:par>
                          <p:cTn id="46" fill="hold">
                            <p:stCondLst>
                              <p:cond delay="500"/>
                            </p:stCondLst>
                            <p:childTnLst>
                              <p:par>
                                <p:cTn id="47" presetID="22" presetClass="entr" presetSubtype="2"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right)">
                                      <p:cBhvr>
                                        <p:cTn id="49" dur="10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par>
                          <p:cTn id="55" fill="hold">
                            <p:stCondLst>
                              <p:cond delay="500"/>
                            </p:stCondLst>
                            <p:childTnLst>
                              <p:par>
                                <p:cTn id="56" presetID="53" presetClass="entr" presetSubtype="0" fill="hold" nodeType="afterEffect">
                                  <p:stCondLst>
                                    <p:cond delay="1000"/>
                                  </p:stCondLst>
                                  <p:childTnLst>
                                    <p:set>
                                      <p:cBhvr>
                                        <p:cTn id="57" dur="1" fill="hold">
                                          <p:stCondLst>
                                            <p:cond delay="0"/>
                                          </p:stCondLst>
                                        </p:cTn>
                                        <p:tgtEl>
                                          <p:spTgt spid="30"/>
                                        </p:tgtEl>
                                        <p:attrNameLst>
                                          <p:attrName>style.visibility</p:attrName>
                                        </p:attrNameLst>
                                      </p:cBhvr>
                                      <p:to>
                                        <p:strVal val="visible"/>
                                      </p:to>
                                    </p:set>
                                    <p:anim calcmode="lin" valueType="num">
                                      <p:cBhvr>
                                        <p:cTn id="58" dur="500" fill="hold"/>
                                        <p:tgtEl>
                                          <p:spTgt spid="30"/>
                                        </p:tgtEl>
                                        <p:attrNameLst>
                                          <p:attrName>ppt_w</p:attrName>
                                        </p:attrNameLst>
                                      </p:cBhvr>
                                      <p:tavLst>
                                        <p:tav tm="0">
                                          <p:val>
                                            <p:fltVal val="0"/>
                                          </p:val>
                                        </p:tav>
                                        <p:tav tm="100000">
                                          <p:val>
                                            <p:strVal val="#ppt_w"/>
                                          </p:val>
                                        </p:tav>
                                      </p:tavLst>
                                    </p:anim>
                                    <p:anim calcmode="lin" valueType="num">
                                      <p:cBhvr>
                                        <p:cTn id="59" dur="500" fill="hold"/>
                                        <p:tgtEl>
                                          <p:spTgt spid="30"/>
                                        </p:tgtEl>
                                        <p:attrNameLst>
                                          <p:attrName>ppt_h</p:attrName>
                                        </p:attrNameLst>
                                      </p:cBhvr>
                                      <p:tavLst>
                                        <p:tav tm="0">
                                          <p:val>
                                            <p:fltVal val="0"/>
                                          </p:val>
                                        </p:tav>
                                        <p:tav tm="100000">
                                          <p:val>
                                            <p:strVal val="#ppt_h"/>
                                          </p:val>
                                        </p:tav>
                                      </p:tavLst>
                                    </p:anim>
                                    <p:animEffect transition="in" filter="fade">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417911" y="3249613"/>
            <a:ext cx="8424532" cy="3217862"/>
          </a:xfrm>
        </p:spPr>
        <p:txBody>
          <a:bodyPr/>
          <a:lstStyle/>
          <a:p>
            <a:pPr>
              <a:lnSpc>
                <a:spcPct val="80000"/>
              </a:lnSpc>
              <a:buFont typeface="Wingdings" pitchFamily="2" charset="2"/>
              <a:buChar char="Ø"/>
              <a:defRPr/>
            </a:pPr>
            <a:r>
              <a:rPr lang="en-US" altLang="ko-KR" sz="1600" dirty="0" smtClean="0">
                <a:latin typeface="Arial" pitchFamily="34" charset="0"/>
                <a:ea typeface="휴먼모음T" pitchFamily="18" charset="-127"/>
                <a:cs typeface="Arial" pitchFamily="34" charset="0"/>
              </a:rPr>
              <a:t>Positions Held:</a:t>
            </a:r>
          </a:p>
          <a:p>
            <a:pPr lvl="1">
              <a:lnSpc>
                <a:spcPct val="80000"/>
              </a:lnSpc>
              <a:buFontTx/>
              <a:buChar char="•"/>
              <a:defRPr/>
            </a:pPr>
            <a:r>
              <a:rPr lang="en-GB" altLang="ko-KR" sz="1400" dirty="0" smtClean="0">
                <a:latin typeface="Arial" pitchFamily="34" charset="0"/>
                <a:ea typeface="MoeumT R"/>
                <a:cs typeface="Arial" pitchFamily="34" charset="0"/>
              </a:rPr>
              <a:t>April 2014– till date: Deputy General Manager, Samsung C&amp;T, Water &amp; </a:t>
            </a:r>
            <a:r>
              <a:rPr lang="en-GB" altLang="ko-KR" sz="1400" dirty="0" err="1" smtClean="0">
                <a:latin typeface="Arial" pitchFamily="34" charset="0"/>
                <a:ea typeface="MoeumT R"/>
                <a:cs typeface="Arial" pitchFamily="34" charset="0"/>
              </a:rPr>
              <a:t>Envorinment</a:t>
            </a:r>
            <a:endParaRPr lang="en-GB" altLang="ko-KR" sz="1400" dirty="0" smtClean="0">
              <a:latin typeface="Arial" pitchFamily="34" charset="0"/>
              <a:ea typeface="MoeumT R"/>
              <a:cs typeface="Arial" pitchFamily="34" charset="0"/>
            </a:endParaRPr>
          </a:p>
          <a:p>
            <a:pPr lvl="1">
              <a:lnSpc>
                <a:spcPct val="80000"/>
              </a:lnSpc>
              <a:buFontTx/>
              <a:buChar char="•"/>
              <a:defRPr/>
            </a:pPr>
            <a:r>
              <a:rPr lang="en-GB" altLang="ko-KR" sz="1400" dirty="0" smtClean="0">
                <a:latin typeface="Arial" pitchFamily="34" charset="0"/>
                <a:ea typeface="MoeumT R"/>
                <a:cs typeface="Arial" pitchFamily="34" charset="0"/>
              </a:rPr>
              <a:t>January 2012– April 2014: Engineering Director Veolia Argentina</a:t>
            </a:r>
          </a:p>
          <a:p>
            <a:pPr lvl="1">
              <a:lnSpc>
                <a:spcPct val="80000"/>
              </a:lnSpc>
              <a:buFontTx/>
              <a:buChar char="•"/>
              <a:defRPr/>
            </a:pPr>
            <a:r>
              <a:rPr lang="en-GB" altLang="ko-KR" sz="1400" dirty="0" smtClean="0">
                <a:latin typeface="Arial" pitchFamily="34" charset="0"/>
                <a:ea typeface="MoeumT R"/>
                <a:cs typeface="Arial" pitchFamily="34" charset="0"/>
              </a:rPr>
              <a:t>June 2007- September 2012: Applications Director Veolia Argentina</a:t>
            </a:r>
          </a:p>
          <a:p>
            <a:pPr lvl="1">
              <a:lnSpc>
                <a:spcPct val="80000"/>
              </a:lnSpc>
              <a:buFontTx/>
              <a:buChar char="•"/>
              <a:defRPr/>
            </a:pPr>
            <a:r>
              <a:rPr lang="en-GB" altLang="ko-KR" sz="1400" dirty="0" smtClean="0">
                <a:latin typeface="Arial" pitchFamily="34" charset="0"/>
                <a:ea typeface="MoeumT R"/>
                <a:cs typeface="Arial" pitchFamily="34" charset="0"/>
              </a:rPr>
              <a:t>July 2005-June 2007: Process &amp; Design Engineer </a:t>
            </a:r>
            <a:r>
              <a:rPr lang="en-GB" altLang="ko-KR" sz="1400" dirty="0" err="1" smtClean="0">
                <a:latin typeface="Arial" pitchFamily="34" charset="0"/>
                <a:ea typeface="MoeumT R"/>
                <a:cs typeface="Arial" pitchFamily="34" charset="0"/>
              </a:rPr>
              <a:t>Degrémont</a:t>
            </a:r>
            <a:r>
              <a:rPr lang="en-GB" altLang="ko-KR" sz="1400" dirty="0" smtClean="0">
                <a:latin typeface="Arial" pitchFamily="34" charset="0"/>
                <a:ea typeface="MoeumT R"/>
                <a:cs typeface="Arial" pitchFamily="34" charset="0"/>
              </a:rPr>
              <a:t> Argentina</a:t>
            </a:r>
          </a:p>
          <a:p>
            <a:pPr lvl="1">
              <a:lnSpc>
                <a:spcPct val="80000"/>
              </a:lnSpc>
              <a:buFontTx/>
              <a:buChar char="•"/>
              <a:defRPr/>
            </a:pPr>
            <a:r>
              <a:rPr lang="en-GB" altLang="ko-KR" sz="1400" dirty="0" smtClean="0">
                <a:latin typeface="Arial" pitchFamily="34" charset="0"/>
                <a:ea typeface="MoeumT R"/>
                <a:cs typeface="Arial" pitchFamily="34" charset="0"/>
              </a:rPr>
              <a:t>May 2003-July 2005: Process Engineer and Engineering Manager </a:t>
            </a:r>
            <a:r>
              <a:rPr lang="en-GB" altLang="ko-KR" sz="1400" dirty="0" err="1" smtClean="0">
                <a:latin typeface="Arial" pitchFamily="34" charset="0"/>
                <a:ea typeface="MoeumT R"/>
                <a:cs typeface="Arial" pitchFamily="34" charset="0"/>
              </a:rPr>
              <a:t>Degrémont</a:t>
            </a:r>
            <a:r>
              <a:rPr lang="en-GB" altLang="ko-KR" sz="1400" dirty="0" smtClean="0">
                <a:latin typeface="Arial" pitchFamily="34" charset="0"/>
                <a:ea typeface="MoeumT R"/>
                <a:cs typeface="Arial" pitchFamily="34" charset="0"/>
              </a:rPr>
              <a:t> Korea</a:t>
            </a:r>
          </a:p>
          <a:p>
            <a:pPr lvl="1">
              <a:lnSpc>
                <a:spcPct val="80000"/>
              </a:lnSpc>
              <a:buFontTx/>
              <a:buChar char="•"/>
              <a:defRPr/>
            </a:pPr>
            <a:r>
              <a:rPr lang="en-GB" altLang="ko-KR" sz="1400" dirty="0" smtClean="0">
                <a:latin typeface="Arial" pitchFamily="34" charset="0"/>
                <a:ea typeface="MoeumT R"/>
                <a:cs typeface="Arial" pitchFamily="34" charset="0"/>
              </a:rPr>
              <a:t>May 2002-May 2003: Design Engineer </a:t>
            </a:r>
            <a:r>
              <a:rPr lang="en-GB" altLang="ko-KR" sz="1400" dirty="0" err="1" smtClean="0">
                <a:latin typeface="Arial" pitchFamily="34" charset="0"/>
                <a:ea typeface="MoeumT R"/>
                <a:cs typeface="Arial" pitchFamily="34" charset="0"/>
              </a:rPr>
              <a:t>Degrémont</a:t>
            </a:r>
            <a:r>
              <a:rPr lang="en-GB" altLang="ko-KR" sz="1400" dirty="0" smtClean="0">
                <a:latin typeface="Arial" pitchFamily="34" charset="0"/>
                <a:ea typeface="MoeumT R"/>
                <a:cs typeface="Arial" pitchFamily="34" charset="0"/>
              </a:rPr>
              <a:t> </a:t>
            </a:r>
            <a:r>
              <a:rPr lang="en-GB" altLang="ko-KR" sz="1400" dirty="0" err="1" smtClean="0">
                <a:latin typeface="Arial" pitchFamily="34" charset="0"/>
                <a:ea typeface="MoeumT R"/>
                <a:cs typeface="Arial" pitchFamily="34" charset="0"/>
              </a:rPr>
              <a:t>Chili</a:t>
            </a:r>
            <a:r>
              <a:rPr lang="en-GB" altLang="ko-KR" sz="1400" dirty="0" smtClean="0">
                <a:latin typeface="Arial" pitchFamily="34" charset="0"/>
                <a:ea typeface="MoeumT R"/>
                <a:cs typeface="Arial" pitchFamily="34" charset="0"/>
              </a:rPr>
              <a:t> (off shore office </a:t>
            </a:r>
            <a:r>
              <a:rPr lang="en-GB" altLang="ko-KR" sz="1400" dirty="0" err="1" smtClean="0">
                <a:latin typeface="Arial" pitchFamily="34" charset="0"/>
                <a:ea typeface="MoeumT R"/>
                <a:cs typeface="Arial" pitchFamily="34" charset="0"/>
              </a:rPr>
              <a:t>Degrémont</a:t>
            </a:r>
            <a:r>
              <a:rPr lang="en-GB" altLang="ko-KR" sz="1400" dirty="0" smtClean="0">
                <a:latin typeface="Arial" pitchFamily="34" charset="0"/>
                <a:ea typeface="MoeumT R"/>
                <a:cs typeface="Arial" pitchFamily="34" charset="0"/>
              </a:rPr>
              <a:t> France)</a:t>
            </a:r>
          </a:p>
          <a:p>
            <a:pPr lvl="1">
              <a:lnSpc>
                <a:spcPct val="80000"/>
              </a:lnSpc>
              <a:buFontTx/>
              <a:buChar char="•"/>
              <a:defRPr/>
            </a:pPr>
            <a:r>
              <a:rPr lang="en-GB" altLang="ko-KR" sz="1400" dirty="0" smtClean="0">
                <a:latin typeface="Arial" pitchFamily="34" charset="0"/>
                <a:ea typeface="MoeumT R"/>
                <a:cs typeface="Arial" pitchFamily="34" charset="0"/>
              </a:rPr>
              <a:t>May 1997-May 2002: Process Engineer, Project Manager, Star Up Engineer and Design Engineer </a:t>
            </a:r>
            <a:r>
              <a:rPr lang="en-GB" altLang="ko-KR" sz="1400" dirty="0" err="1" smtClean="0">
                <a:latin typeface="Arial" pitchFamily="34" charset="0"/>
                <a:ea typeface="MoeumT R"/>
                <a:cs typeface="Arial" pitchFamily="34" charset="0"/>
              </a:rPr>
              <a:t>Degrémont</a:t>
            </a:r>
            <a:r>
              <a:rPr lang="en-GB" altLang="ko-KR" sz="1400" dirty="0" smtClean="0">
                <a:latin typeface="Arial" pitchFamily="34" charset="0"/>
                <a:ea typeface="MoeumT R"/>
                <a:cs typeface="Arial" pitchFamily="34" charset="0"/>
              </a:rPr>
              <a:t> Argentina</a:t>
            </a:r>
          </a:p>
          <a:p>
            <a:pPr lvl="1">
              <a:lnSpc>
                <a:spcPct val="80000"/>
              </a:lnSpc>
              <a:buNone/>
              <a:defRPr/>
            </a:pPr>
            <a:r>
              <a:rPr lang="es-AR" sz="1600" dirty="0" smtClean="0"/>
              <a:t/>
            </a:r>
            <a:br>
              <a:rPr lang="es-AR" sz="1600" dirty="0" smtClean="0"/>
            </a:br>
            <a:endParaRPr lang="en-GB" altLang="ko-KR" sz="1600" dirty="0" smtClean="0">
              <a:latin typeface="+mj-lt"/>
              <a:ea typeface="MoeumT R"/>
            </a:endParaRPr>
          </a:p>
          <a:p>
            <a:pPr lvl="1">
              <a:lnSpc>
                <a:spcPct val="80000"/>
              </a:lnSpc>
              <a:buNone/>
              <a:defRPr/>
            </a:pPr>
            <a:endParaRPr lang="en-GB" sz="1600" dirty="0" smtClean="0">
              <a:latin typeface="+mj-lt"/>
              <a:ea typeface="MoeumT R"/>
            </a:endParaRPr>
          </a:p>
          <a:p>
            <a:pPr>
              <a:defRPr/>
            </a:pPr>
            <a:endParaRPr lang="en-US" sz="1050" dirty="0" smtClean="0">
              <a:ea typeface="MoeumT R"/>
            </a:endParaRPr>
          </a:p>
          <a:p>
            <a:pPr lvl="1">
              <a:lnSpc>
                <a:spcPct val="80000"/>
              </a:lnSpc>
              <a:buFontTx/>
              <a:buChar char="•"/>
              <a:defRPr/>
            </a:pPr>
            <a:endParaRPr lang="de-DE" altLang="ko-KR" sz="1100" dirty="0" smtClean="0">
              <a:latin typeface="휴먼모음T" pitchFamily="18" charset="-127"/>
              <a:ea typeface="MoeumT R"/>
            </a:endParaRPr>
          </a:p>
          <a:p>
            <a:pPr lvl="1">
              <a:lnSpc>
                <a:spcPct val="80000"/>
              </a:lnSpc>
              <a:buFontTx/>
              <a:buNone/>
              <a:defRPr/>
            </a:pPr>
            <a:endParaRPr lang="en-GB" altLang="ko-KR" sz="1500" dirty="0" smtClean="0">
              <a:latin typeface="휴먼모음T" pitchFamily="18" charset="-127"/>
              <a:ea typeface="휴먼모음T" pitchFamily="18" charset="-127"/>
            </a:endParaRPr>
          </a:p>
        </p:txBody>
      </p:sp>
      <p:sp>
        <p:nvSpPr>
          <p:cNvPr id="5126" name="Text Box 125"/>
          <p:cNvSpPr txBox="1">
            <a:spLocks noChangeArrowheads="1"/>
          </p:cNvSpPr>
          <p:nvPr/>
        </p:nvSpPr>
        <p:spPr bwMode="auto">
          <a:xfrm>
            <a:off x="343959" y="1341439"/>
            <a:ext cx="7154333" cy="1261884"/>
          </a:xfrm>
          <a:prstGeom prst="rect">
            <a:avLst/>
          </a:prstGeom>
          <a:noFill/>
          <a:ln w="9525">
            <a:noFill/>
            <a:miter lim="800000"/>
            <a:headEnd/>
            <a:tailEnd/>
          </a:ln>
        </p:spPr>
        <p:txBody>
          <a:bodyPr>
            <a:spAutoFit/>
          </a:bodyPr>
          <a:lstStyle/>
          <a:p>
            <a:pPr marL="266700" indent="-266700">
              <a:tabLst>
                <a:tab pos="361950" algn="l"/>
              </a:tabLst>
            </a:pPr>
            <a:endParaRPr lang="en-US" altLang="ko-KR" dirty="0">
              <a:ea typeface="굴림" pitchFamily="34" charset="-127"/>
            </a:endParaRPr>
          </a:p>
          <a:p>
            <a:pPr marL="266700" indent="-266700">
              <a:lnSpc>
                <a:spcPct val="80000"/>
              </a:lnSpc>
              <a:spcBef>
                <a:spcPct val="20000"/>
              </a:spcBef>
              <a:buFont typeface="Wingdings" pitchFamily="2" charset="2"/>
              <a:buChar char="Ø"/>
              <a:tabLst>
                <a:tab pos="361950" algn="l"/>
              </a:tabLst>
            </a:pPr>
            <a:r>
              <a:rPr lang="en-US" altLang="ko-KR" sz="1600" dirty="0">
                <a:latin typeface="Arial" pitchFamily="34" charset="0"/>
                <a:ea typeface="휴먼모음T" pitchFamily="18" charset="-127"/>
                <a:cs typeface="Arial" pitchFamily="34" charset="0"/>
              </a:rPr>
              <a:t> Experience:</a:t>
            </a:r>
          </a:p>
          <a:p>
            <a:pPr marL="627063" lvl="1">
              <a:tabLst>
                <a:tab pos="361950" algn="l"/>
              </a:tabLst>
            </a:pPr>
            <a:r>
              <a:rPr lang="en-GB" altLang="ko-KR" sz="1400" dirty="0" smtClean="0">
                <a:latin typeface="Arial" pitchFamily="34" charset="0"/>
                <a:ea typeface="휴먼모음T" pitchFamily="18" charset="-127"/>
                <a:cs typeface="Arial" pitchFamily="34" charset="0"/>
              </a:rPr>
              <a:t>3 years in water analysis laboratory and 17 years involved in different water treatment projects acting with several roles as Project Manager, Design Engineer and Process Engineer</a:t>
            </a:r>
            <a:endParaRPr lang="en-GB" altLang="ko-KR" sz="1400" dirty="0">
              <a:latin typeface="Arial" pitchFamily="34" charset="0"/>
              <a:ea typeface="휴먼모음T" pitchFamily="18" charset="-127"/>
              <a:cs typeface="Arial" pitchFamily="34" charset="0"/>
            </a:endParaRPr>
          </a:p>
        </p:txBody>
      </p:sp>
      <p:sp>
        <p:nvSpPr>
          <p:cNvPr id="7" name="TextBox 6"/>
          <p:cNvSpPr txBox="1"/>
          <p:nvPr/>
        </p:nvSpPr>
        <p:spPr>
          <a:xfrm>
            <a:off x="433216" y="260722"/>
            <a:ext cx="2462534" cy="584775"/>
          </a:xfrm>
          <a:prstGeom prst="rect">
            <a:avLst/>
          </a:prstGeom>
          <a:noFill/>
        </p:spPr>
        <p:txBody>
          <a:bodyPr wrap="none">
            <a:spAutoFit/>
            <a:scene3d>
              <a:camera prst="orthographicFront"/>
              <a:lightRig rig="threePt" dir="t"/>
            </a:scene3d>
            <a:sp3d>
              <a:bevelT w="1270" h="1270"/>
            </a:sp3d>
          </a:bodyPr>
          <a:lstStyle/>
          <a:p>
            <a:pPr fontAlgn="auto">
              <a:spcBef>
                <a:spcPts val="0"/>
              </a:spcBef>
              <a:spcAft>
                <a:spcPts val="0"/>
              </a:spcAft>
              <a:defRPr/>
            </a:pPr>
            <a:r>
              <a:rPr kumimoji="0" lang="en-US" altLang="ko-KR" sz="3200" b="1" dirty="0" smtClean="0">
                <a:solidFill>
                  <a:srgbClr val="1A4C9D"/>
                </a:solidFill>
                <a:latin typeface="Arial" pitchFamily="34" charset="0"/>
                <a:ea typeface="Kozuka Gothic Pro M" pitchFamily="34" charset="-128"/>
                <a:cs typeface="Arial" pitchFamily="34" charset="0"/>
              </a:rPr>
              <a:t>Career path</a:t>
            </a:r>
            <a:endParaRPr kumimoji="0" lang="ko-KR" altLang="en-US" sz="3200" b="1" dirty="0">
              <a:solidFill>
                <a:srgbClr val="1A4C9D"/>
              </a:solidFill>
              <a:latin typeface="Arial" pitchFamily="34" charset="0"/>
              <a:ea typeface="Kozuka Gothic Pro M" pitchFamily="34" charset="-128"/>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9" name="Slide Number Placeholder 8"/>
          <p:cNvSpPr txBox="1">
            <a:spLocks/>
          </p:cNvSpPr>
          <p:nvPr/>
        </p:nvSpPr>
        <p:spPr bwMode="auto">
          <a:xfrm>
            <a:off x="0" y="6515100"/>
            <a:ext cx="9906000" cy="342900"/>
          </a:xfrm>
          <a:prstGeom prst="rect">
            <a:avLst/>
          </a:prstGeom>
          <a:noFill/>
          <a:ln w="9525">
            <a:noFill/>
            <a:miter lim="800000"/>
            <a:headEnd/>
            <a:tailEnd/>
          </a:ln>
        </p:spPr>
        <p:txBody>
          <a:bodyPr anchor="ctr"/>
          <a:lstStyle/>
          <a:p>
            <a:pPr algn="ctr"/>
            <a:fld id="{FD1B0460-423C-4972-8753-3DFAA7F0E887}" type="slidenum">
              <a:rPr lang="en-US" sz="1400" smtClean="0">
                <a:solidFill>
                  <a:srgbClr val="C2C2C2"/>
                </a:solidFill>
                <a:latin typeface="Calibri" pitchFamily="34" charset="0"/>
              </a:rPr>
              <a:pPr algn="ctr"/>
              <a:t>19</a:t>
            </a:fld>
            <a:endParaRPr lang="en-US" sz="1400" dirty="0">
              <a:solidFill>
                <a:srgbClr val="C2C2C2"/>
              </a:solidFill>
              <a:latin typeface="Calibri" pitchFamily="34" charset="0"/>
            </a:endParaRPr>
          </a:p>
        </p:txBody>
      </p:sp>
      <p:sp>
        <p:nvSpPr>
          <p:cNvPr id="7" name="Slide Number Placeholder 6"/>
          <p:cNvSpPr>
            <a:spLocks noGrp="1"/>
          </p:cNvSpPr>
          <p:nvPr>
            <p:ph type="sldNum" sz="quarter" idx="4294967295"/>
          </p:nvPr>
        </p:nvSpPr>
        <p:spPr>
          <a:xfrm>
            <a:off x="8521379" y="6503214"/>
            <a:ext cx="1332186" cy="354787"/>
          </a:xfrm>
          <a:prstGeom prst="rect">
            <a:avLst/>
          </a:prstGeom>
        </p:spPr>
        <p:txBody>
          <a:bodyPr anchor="ctr"/>
          <a:lstStyle/>
          <a:p>
            <a:pPr algn="r"/>
            <a:fld id="{AE757638-07EC-413C-8A0F-7C9791079877}" type="slidenum">
              <a:rPr lang="hu-HU" sz="1000" smtClean="0">
                <a:solidFill>
                  <a:schemeClr val="bg1"/>
                </a:solidFill>
              </a:rPr>
              <a:pPr algn="r"/>
              <a:t>19</a:t>
            </a:fld>
            <a:endParaRPr lang="hu-HU" sz="1000" dirty="0">
              <a:solidFill>
                <a:schemeClr val="bg1"/>
              </a:solidFill>
            </a:endParaRPr>
          </a:p>
        </p:txBody>
      </p:sp>
      <p:sp>
        <p:nvSpPr>
          <p:cNvPr id="9" name="Title 1"/>
          <p:cNvSpPr>
            <a:spLocks noGrp="1"/>
          </p:cNvSpPr>
          <p:nvPr>
            <p:ph type="title"/>
          </p:nvPr>
        </p:nvSpPr>
        <p:spPr>
          <a:xfrm>
            <a:off x="194554" y="612843"/>
            <a:ext cx="8089900" cy="914400"/>
          </a:xfrm>
          <a:noFill/>
          <a:ln w="9525">
            <a:noFill/>
            <a:miter lim="800000"/>
            <a:headEnd/>
            <a:tailEnd/>
          </a:ln>
        </p:spPr>
        <p:txBody>
          <a:bodyPr vert="horz" wrap="none" lIns="252000" tIns="45720" rIns="91440" bIns="45720" numCol="1" anchor="ctr" anchorCtr="0" compatLnSpc="1">
            <a:prstTxWarp prst="textNoShape">
              <a:avLst/>
            </a:prstTxWarp>
            <a:normAutofit/>
          </a:bodyPr>
          <a:lstStyle/>
          <a:p>
            <a:pPr>
              <a:defRPr/>
            </a:pPr>
            <a:r>
              <a:rPr lang="hu-HU" sz="2000" dirty="0" smtClean="0">
                <a:solidFill>
                  <a:schemeClr val="tx1">
                    <a:lumMod val="65000"/>
                    <a:lumOff val="35000"/>
                  </a:schemeClr>
                </a:solidFill>
                <a:latin typeface="Arial" pitchFamily="34" charset="0"/>
                <a:cs typeface="Arial" pitchFamily="34" charset="0"/>
              </a:rPr>
              <a:t>Series Of Food Chain Reactor Zones</a:t>
            </a:r>
            <a:endParaRPr lang="en-US" sz="2000" dirty="0" smtClean="0">
              <a:solidFill>
                <a:schemeClr val="tx1">
                  <a:lumMod val="65000"/>
                  <a:lumOff val="35000"/>
                </a:schemeClr>
              </a:solidFill>
              <a:latin typeface="Arial" pitchFamily="34" charset="0"/>
              <a:cs typeface="Arial" pitchFamily="34" charset="0"/>
            </a:endParaRPr>
          </a:p>
        </p:txBody>
      </p:sp>
      <p:pic>
        <p:nvPicPr>
          <p:cNvPr id="13313" name="Picture 1" descr="\\organica\irattar-organica\Uzletvitel\Marketing\Marcom_Materials\Photos_films\Photos\updated process scheme\process picture valt.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1119266"/>
            <a:ext cx="9887805" cy="2509729"/>
          </a:xfrm>
          <a:prstGeom prst="rect">
            <a:avLst/>
          </a:prstGeom>
          <a:noFill/>
        </p:spPr>
      </p:pic>
      <p:sp>
        <p:nvSpPr>
          <p:cNvPr id="6" name="TextBox 5"/>
          <p:cNvSpPr txBox="1"/>
          <p:nvPr/>
        </p:nvSpPr>
        <p:spPr>
          <a:xfrm>
            <a:off x="198121" y="3608306"/>
            <a:ext cx="9423083" cy="2646878"/>
          </a:xfrm>
          <a:prstGeom prst="rect">
            <a:avLst/>
          </a:prstGeom>
          <a:noFill/>
        </p:spPr>
        <p:txBody>
          <a:bodyPr wrap="square" rtlCol="0">
            <a:spAutoFit/>
          </a:bodyPr>
          <a:lstStyle/>
          <a:p>
            <a:pPr marL="182880" lvl="0" indent="-182880" algn="just">
              <a:buFont typeface="Arial" panose="020B0604020202020204" pitchFamily="34" charset="0"/>
              <a:buChar char="•"/>
            </a:pPr>
            <a:r>
              <a:rPr lang="en-US" sz="1600" dirty="0" smtClean="0">
                <a:solidFill>
                  <a:schemeClr val="tx1">
                    <a:lumMod val="65000"/>
                    <a:lumOff val="35000"/>
                  </a:schemeClr>
                </a:solidFill>
                <a:latin typeface="Arial" panose="020B0604020202020204" pitchFamily="34" charset="0"/>
                <a:cs typeface="Arial" panose="020B0604020202020204" pitchFamily="34" charset="0"/>
              </a:rPr>
              <a:t> The biological process takes place in a series of cascade reactors, with standard pretreatment at </a:t>
            </a:r>
          </a:p>
          <a:p>
            <a:pPr marL="182880" lvl="0" indent="-182880" algn="just"/>
            <a:r>
              <a:rPr lang="en-US" sz="1600" dirty="0" smtClean="0">
                <a:solidFill>
                  <a:schemeClr val="tx1">
                    <a:lumMod val="65000"/>
                    <a:lumOff val="35000"/>
                  </a:schemeClr>
                </a:solidFill>
                <a:latin typeface="Arial" panose="020B0604020202020204" pitchFamily="34" charset="0"/>
                <a:cs typeface="Arial" panose="020B0604020202020204" pitchFamily="34" charset="0"/>
              </a:rPr>
              <a:t>    the beginning, and phase separation (via Organica </a:t>
            </a:r>
            <a:r>
              <a:rPr lang="hu-HU" sz="1600" dirty="0" smtClean="0">
                <a:solidFill>
                  <a:schemeClr val="tx1">
                    <a:lumMod val="65000"/>
                    <a:lumOff val="35000"/>
                  </a:schemeClr>
                </a:solidFill>
                <a:latin typeface="Arial" panose="020B0604020202020204" pitchFamily="34" charset="0"/>
                <a:cs typeface="Arial" panose="020B0604020202020204" pitchFamily="34" charset="0"/>
              </a:rPr>
              <a:t>Disc Filter</a:t>
            </a:r>
            <a:r>
              <a:rPr lang="en-US" sz="1600" dirty="0" smtClean="0">
                <a:solidFill>
                  <a:schemeClr val="tx1">
                    <a:lumMod val="65000"/>
                    <a:lumOff val="35000"/>
                  </a:schemeClr>
                </a:solidFill>
                <a:latin typeface="Arial" panose="020B0604020202020204" pitchFamily="34" charset="0"/>
                <a:cs typeface="Arial" panose="020B0604020202020204" pitchFamily="34" charset="0"/>
              </a:rPr>
              <a:t>s or Secondary Clarifiers) and final</a:t>
            </a:r>
          </a:p>
          <a:p>
            <a:pPr marL="182880" lvl="0" indent="-182880" algn="just"/>
            <a:r>
              <a:rPr lang="en-US" sz="1600" dirty="0" smtClean="0">
                <a:solidFill>
                  <a:schemeClr val="tx1">
                    <a:lumMod val="65000"/>
                    <a:lumOff val="35000"/>
                  </a:schemeClr>
                </a:solidFill>
                <a:latin typeface="Arial" panose="020B0604020202020204" pitchFamily="34" charset="0"/>
                <a:cs typeface="Arial" panose="020B0604020202020204" pitchFamily="34" charset="0"/>
              </a:rPr>
              <a:t>    polishing at the end.</a:t>
            </a:r>
            <a:endParaRPr lang="hu-HU" sz="1600" dirty="0" smtClean="0">
              <a:solidFill>
                <a:schemeClr val="tx1">
                  <a:lumMod val="65000"/>
                  <a:lumOff val="35000"/>
                </a:schemeClr>
              </a:solidFill>
              <a:latin typeface="Arial" panose="020B0604020202020204" pitchFamily="34" charset="0"/>
              <a:cs typeface="Arial" panose="020B0604020202020204" pitchFamily="34" charset="0"/>
            </a:endParaRPr>
          </a:p>
          <a:p>
            <a:pPr marL="182880" lvl="0" indent="-182880" algn="just">
              <a:buFont typeface="Arial" panose="020B0604020202020204" pitchFamily="34" charset="0"/>
              <a:buChar char="•"/>
            </a:pPr>
            <a:endParaRPr lang="hu-HU" sz="1600" dirty="0" smtClean="0">
              <a:solidFill>
                <a:schemeClr val="tx1">
                  <a:lumMod val="65000"/>
                  <a:lumOff val="35000"/>
                </a:schemeClr>
              </a:solidFill>
              <a:latin typeface="Arial" panose="020B0604020202020204" pitchFamily="34" charset="0"/>
              <a:cs typeface="Arial" panose="020B0604020202020204" pitchFamily="34" charset="0"/>
            </a:endParaRPr>
          </a:p>
          <a:p>
            <a:pPr marL="182880" lvl="0" indent="-182880" algn="just">
              <a:buFont typeface="Arial" panose="020B0604020202020204" pitchFamily="34" charset="0"/>
              <a:buChar char="•"/>
            </a:pPr>
            <a:r>
              <a:rPr lang="en-US" sz="1600" dirty="0" smtClean="0">
                <a:solidFill>
                  <a:schemeClr val="tx1">
                    <a:lumMod val="65000"/>
                    <a:lumOff val="35000"/>
                  </a:schemeClr>
                </a:solidFill>
                <a:latin typeface="Arial" panose="020B0604020202020204" pitchFamily="34" charset="0"/>
                <a:cs typeface="Arial" panose="020B0604020202020204" pitchFamily="34" charset="0"/>
              </a:rPr>
              <a:t> As water flows through from one reactor zone to the next, different ecologies will grow and adapt to </a:t>
            </a:r>
          </a:p>
          <a:p>
            <a:pPr marL="182880" lvl="0" indent="-182880" algn="just"/>
            <a:r>
              <a:rPr lang="en-US" sz="1600" dirty="0" smtClean="0">
                <a:solidFill>
                  <a:schemeClr val="tx1">
                    <a:lumMod val="65000"/>
                    <a:lumOff val="35000"/>
                  </a:schemeClr>
                </a:solidFill>
                <a:latin typeface="Arial" panose="020B0604020202020204" pitchFamily="34" charset="0"/>
                <a:cs typeface="Arial" panose="020B0604020202020204" pitchFamily="34" charset="0"/>
              </a:rPr>
              <a:t>   the conditions in each stage.  This configuration allows the “food chain effect” to develop, as higher </a:t>
            </a:r>
          </a:p>
          <a:p>
            <a:pPr marL="182880" lvl="0" indent="-182880" algn="just"/>
            <a:r>
              <a:rPr lang="en-US" sz="1600" dirty="0" smtClean="0">
                <a:solidFill>
                  <a:schemeClr val="tx1">
                    <a:lumMod val="65000"/>
                    <a:lumOff val="35000"/>
                  </a:schemeClr>
                </a:solidFill>
                <a:latin typeface="Arial" panose="020B0604020202020204" pitchFamily="34" charset="0"/>
                <a:cs typeface="Arial" panose="020B0604020202020204" pitchFamily="34" charset="0"/>
              </a:rPr>
              <a:t>   level organisms become predators for the simpler organisms.  </a:t>
            </a:r>
            <a:endParaRPr lang="hu-HU" sz="1600" dirty="0" smtClean="0">
              <a:solidFill>
                <a:schemeClr val="tx1">
                  <a:lumMod val="65000"/>
                  <a:lumOff val="35000"/>
                </a:schemeClr>
              </a:solidFill>
              <a:latin typeface="Arial" panose="020B0604020202020204" pitchFamily="34" charset="0"/>
              <a:cs typeface="Arial" panose="020B0604020202020204" pitchFamily="34" charset="0"/>
            </a:endParaRPr>
          </a:p>
          <a:p>
            <a:pPr marL="182880" lvl="0" indent="-182880" algn="just">
              <a:buFont typeface="Arial" panose="020B0604020202020204" pitchFamily="34" charset="0"/>
              <a:buChar char="•"/>
            </a:pPr>
            <a:endParaRPr lang="hu-HU" sz="1600" dirty="0" smtClean="0">
              <a:solidFill>
                <a:schemeClr val="tx1">
                  <a:lumMod val="65000"/>
                  <a:lumOff val="35000"/>
                </a:schemeClr>
              </a:solidFill>
              <a:latin typeface="Arial" panose="020B0604020202020204" pitchFamily="34" charset="0"/>
              <a:cs typeface="Arial" panose="020B0604020202020204" pitchFamily="34" charset="0"/>
            </a:endParaRPr>
          </a:p>
          <a:p>
            <a:pPr marL="182880" lvl="0" indent="-182880" algn="just">
              <a:buFont typeface="Arial" panose="020B0604020202020204" pitchFamily="34" charset="0"/>
              <a:buChar char="•"/>
            </a:pPr>
            <a:r>
              <a:rPr lang="en-US" sz="1600" dirty="0" smtClean="0">
                <a:solidFill>
                  <a:schemeClr val="tx1">
                    <a:lumMod val="65000"/>
                    <a:lumOff val="35000"/>
                  </a:schemeClr>
                </a:solidFill>
                <a:latin typeface="Arial" panose="020B0604020202020204" pitchFamily="34" charset="0"/>
                <a:cs typeface="Arial" panose="020B0604020202020204" pitchFamily="34" charset="0"/>
              </a:rPr>
              <a:t>The result is enhanced removal efficiency and resiliency, while utilizing less energy and producing </a:t>
            </a:r>
          </a:p>
          <a:p>
            <a:pPr marL="182880" lvl="0" indent="-182880" algn="just"/>
            <a:r>
              <a:rPr lang="en-US" sz="1600" dirty="0" smtClean="0">
                <a:solidFill>
                  <a:schemeClr val="tx1">
                    <a:lumMod val="65000"/>
                    <a:lumOff val="35000"/>
                  </a:schemeClr>
                </a:solidFill>
                <a:latin typeface="Arial" panose="020B0604020202020204" pitchFamily="34" charset="0"/>
                <a:cs typeface="Arial" panose="020B0604020202020204" pitchFamily="34" charset="0"/>
              </a:rPr>
              <a:t>    less sludge. </a:t>
            </a: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ctangle 5"/>
          <p:cNvSpPr txBox="1">
            <a:spLocks noChangeArrowheads="1"/>
          </p:cNvSpPr>
          <p:nvPr/>
        </p:nvSpPr>
        <p:spPr bwMode="auto">
          <a:xfrm>
            <a:off x="600075" y="223742"/>
            <a:ext cx="7152870"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Savings in treatment-Process improvements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8573814" y="6503214"/>
            <a:ext cx="1332186" cy="354787"/>
          </a:xfrm>
          <a:prstGeom prst="rect">
            <a:avLst/>
          </a:prstGeom>
        </p:spPr>
        <p:txBody>
          <a:bodyPr anchor="ctr"/>
          <a:lstStyle/>
          <a:p>
            <a:pPr algn="r"/>
            <a:fld id="{AE757638-07EC-413C-8A0F-7C9791079877}" type="slidenum">
              <a:rPr lang="hu-HU" sz="1000" smtClean="0">
                <a:solidFill>
                  <a:schemeClr val="bg1"/>
                </a:solidFill>
              </a:rPr>
              <a:pPr algn="r"/>
              <a:t>20</a:t>
            </a:fld>
            <a:endParaRPr lang="hu-HU" sz="1000"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6459" y="1009652"/>
            <a:ext cx="3647027" cy="2570127"/>
          </a:xfrm>
          <a:prstGeom prst="rect">
            <a:avLst/>
          </a:prstGeom>
        </p:spPr>
      </p:pic>
      <p:sp>
        <p:nvSpPr>
          <p:cNvPr id="10" name="Rectangle 5"/>
          <p:cNvSpPr txBox="1">
            <a:spLocks noChangeArrowheads="1"/>
          </p:cNvSpPr>
          <p:nvPr/>
        </p:nvSpPr>
        <p:spPr bwMode="auto">
          <a:xfrm>
            <a:off x="600075" y="223742"/>
            <a:ext cx="7152870"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Savings in treatment-Process improvements</a:t>
            </a:r>
          </a:p>
        </p:txBody>
      </p:sp>
      <p:pic>
        <p:nvPicPr>
          <p:cNvPr id="58370" name="Picture 2"/>
          <p:cNvPicPr>
            <a:picLocks noChangeAspect="1" noChangeArrowheads="1"/>
          </p:cNvPicPr>
          <p:nvPr/>
        </p:nvPicPr>
        <p:blipFill>
          <a:blip r:embed="rId4" cstate="print"/>
          <a:srcRect r="2184"/>
          <a:stretch>
            <a:fillRect/>
          </a:stretch>
        </p:blipFill>
        <p:spPr bwMode="auto">
          <a:xfrm>
            <a:off x="681472" y="3651622"/>
            <a:ext cx="2713481" cy="3089646"/>
          </a:xfrm>
          <a:prstGeom prst="rect">
            <a:avLst/>
          </a:prstGeom>
          <a:noFill/>
          <a:ln w="9525">
            <a:noFill/>
            <a:miter lim="800000"/>
            <a:headEnd/>
            <a:tailEnd/>
          </a:ln>
        </p:spPr>
      </p:pic>
      <p:pic>
        <p:nvPicPr>
          <p:cNvPr id="58371" name="Picture 3"/>
          <p:cNvPicPr>
            <a:picLocks noChangeAspect="1" noChangeArrowheads="1"/>
          </p:cNvPicPr>
          <p:nvPr/>
        </p:nvPicPr>
        <p:blipFill>
          <a:blip r:embed="rId5" cstate="print"/>
          <a:srcRect r="11389" b="2227"/>
          <a:stretch>
            <a:fillRect/>
          </a:stretch>
        </p:blipFill>
        <p:spPr bwMode="auto">
          <a:xfrm>
            <a:off x="6969103" y="3576234"/>
            <a:ext cx="2557518" cy="2989936"/>
          </a:xfrm>
          <a:prstGeom prst="rect">
            <a:avLst/>
          </a:prstGeom>
          <a:noFill/>
          <a:ln w="9525">
            <a:noFill/>
            <a:miter lim="800000"/>
            <a:headEnd/>
            <a:tailEnd/>
          </a:ln>
        </p:spPr>
      </p:pic>
      <p:pic>
        <p:nvPicPr>
          <p:cNvPr id="58372" name="Picture 4"/>
          <p:cNvPicPr>
            <a:picLocks noChangeAspect="1" noChangeArrowheads="1"/>
          </p:cNvPicPr>
          <p:nvPr/>
        </p:nvPicPr>
        <p:blipFill>
          <a:blip r:embed="rId6" cstate="print"/>
          <a:srcRect l="2033" r="5127" b="3104"/>
          <a:stretch>
            <a:fillRect/>
          </a:stretch>
        </p:blipFill>
        <p:spPr bwMode="auto">
          <a:xfrm>
            <a:off x="3822971" y="3548975"/>
            <a:ext cx="2762655" cy="3036652"/>
          </a:xfrm>
          <a:prstGeom prst="rect">
            <a:avLst/>
          </a:prstGeom>
          <a:noFill/>
          <a:ln w="9525">
            <a:noFill/>
            <a:miter lim="800000"/>
            <a:headEnd/>
            <a:tailEnd/>
          </a:ln>
        </p:spPr>
      </p:pic>
      <p:sp>
        <p:nvSpPr>
          <p:cNvPr id="12" name="직사각형 1"/>
          <p:cNvSpPr/>
          <p:nvPr/>
        </p:nvSpPr>
        <p:spPr>
          <a:xfrm>
            <a:off x="3910520" y="1429967"/>
            <a:ext cx="5765826" cy="21303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r>
              <a:rPr lang="en-US" sz="1400" dirty="0" err="1" smtClean="0">
                <a:solidFill>
                  <a:schemeClr val="tx1"/>
                </a:solidFill>
                <a:latin typeface="Arial" pitchFamily="34" charset="0"/>
                <a:cs typeface="Arial" pitchFamily="34" charset="0"/>
              </a:rPr>
              <a:t>Organica’s</a:t>
            </a:r>
            <a:r>
              <a:rPr lang="en-US" sz="1400" dirty="0" smtClean="0">
                <a:solidFill>
                  <a:schemeClr val="tx1"/>
                </a:solidFill>
                <a:latin typeface="Arial" pitchFamily="34" charset="0"/>
                <a:cs typeface="Arial" pitchFamily="34" charset="0"/>
              </a:rPr>
              <a:t> Food-Chain-Reactor (FCR) is a complete wastewater</a:t>
            </a:r>
          </a:p>
          <a:p>
            <a:r>
              <a:rPr lang="en-US" sz="1400" dirty="0" smtClean="0">
                <a:solidFill>
                  <a:schemeClr val="tx1"/>
                </a:solidFill>
                <a:latin typeface="Arial" pitchFamily="34" charset="0"/>
                <a:cs typeface="Arial" pitchFamily="34" charset="0"/>
              </a:rPr>
              <a:t>treatment solution incorporated into a compact, single structure. </a:t>
            </a:r>
          </a:p>
          <a:p>
            <a:r>
              <a:rPr lang="en-US" sz="1400" dirty="0" smtClean="0">
                <a:solidFill>
                  <a:schemeClr val="tx1"/>
                </a:solidFill>
                <a:latin typeface="Arial" pitchFamily="34" charset="0"/>
                <a:cs typeface="Arial" pitchFamily="34" charset="0"/>
              </a:rPr>
              <a:t>Plants are selected for their root structure, root mass and their ability to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withstand the conditions in various reactors. Only locally available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species are used, plants are never transported across borders. Plant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maintenance comprises of simple gardening practices that can be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performed by ordinary </a:t>
            </a:r>
            <a:r>
              <a:rPr lang="hu-HU" sz="1400" dirty="0" smtClean="0">
                <a:solidFill>
                  <a:schemeClr val="tx1"/>
                </a:solidFill>
                <a:latin typeface="Arial" pitchFamily="34" charset="0"/>
                <a:cs typeface="Arial" pitchFamily="34" charset="0"/>
              </a:rPr>
              <a:t>wastewater </a:t>
            </a:r>
            <a:r>
              <a:rPr lang="en-US" sz="1400" dirty="0" smtClean="0">
                <a:solidFill>
                  <a:schemeClr val="tx1"/>
                </a:solidFill>
                <a:latin typeface="Arial" pitchFamily="34" charset="0"/>
                <a:cs typeface="Arial" pitchFamily="34" charset="0"/>
              </a:rPr>
              <a:t>plant operators, no special skills are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required.</a:t>
            </a:r>
            <a:endParaRPr lang="en-US" altLang="ko-KR" sz="1400" dirty="0">
              <a:solidFill>
                <a:schemeClr val="tx1"/>
              </a:solidFill>
              <a:latin typeface="Arial" pitchFamily="34" charset="0"/>
              <a:ea typeface="맑은 고딕" pitchFamily="50" charset="-127"/>
              <a:cs typeface="Arial" pitchFamily="34" charset="0"/>
            </a:endParaRPr>
          </a:p>
        </p:txBody>
      </p:sp>
      <p:sp>
        <p:nvSpPr>
          <p:cNvPr id="13" name="모서리가 둥근 직사각형 81"/>
          <p:cNvSpPr/>
          <p:nvPr/>
        </p:nvSpPr>
        <p:spPr bwMode="auto">
          <a:xfrm>
            <a:off x="4433765" y="1023670"/>
            <a:ext cx="4911760" cy="328474"/>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Microbial fuel cell</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Tree>
    <p:extLst>
      <p:ext uri="{BB962C8B-B14F-4D97-AF65-F5344CB8AC3E}">
        <p14:creationId xmlns="" xmlns:p14="http://schemas.microsoft.com/office/powerpoint/2010/main" val="304279248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직사각형 1"/>
          <p:cNvSpPr/>
          <p:nvPr/>
        </p:nvSpPr>
        <p:spPr>
          <a:xfrm>
            <a:off x="5601056" y="1909881"/>
            <a:ext cx="4104472" cy="15801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buFont typeface="+mj-lt"/>
              <a:buAutoNum type="arabicPeriod"/>
              <a:tabLst/>
              <a:defRPr/>
            </a:pPr>
            <a:r>
              <a:rPr lang="en-US" altLang="ko-KR" sz="1400" dirty="0" smtClean="0">
                <a:solidFill>
                  <a:schemeClr val="tx2">
                    <a:lumMod val="50000"/>
                  </a:schemeClr>
                </a:solidFill>
                <a:latin typeface="Arial"/>
                <a:ea typeface="맑은 고딕" pitchFamily="50" charset="-127"/>
                <a:cs typeface="Tahoma" pitchFamily="34" charset="0"/>
              </a:rPr>
              <a:t>Biogas</a:t>
            </a:r>
          </a:p>
          <a:p>
            <a:pPr marL="857250" lvl="1" indent="-400050" fontAlgn="auto" latinLnBrk="0">
              <a:spcBef>
                <a:spcPts val="0"/>
              </a:spcBef>
              <a:spcAft>
                <a:spcPts val="300"/>
              </a:spcAft>
              <a:buClr>
                <a:srgbClr val="000000"/>
              </a:buClr>
              <a:buFont typeface="+mj-lt"/>
              <a:buAutoNum type="romanLcPeriod"/>
              <a:defRPr/>
            </a:pPr>
            <a:r>
              <a:rPr lang="en-US" altLang="ko-KR" sz="1400" dirty="0" smtClean="0">
                <a:solidFill>
                  <a:schemeClr val="tx2">
                    <a:lumMod val="50000"/>
                  </a:schemeClr>
                </a:solidFill>
                <a:latin typeface="Arial"/>
                <a:ea typeface="맑은 고딕" pitchFamily="50" charset="-127"/>
                <a:cs typeface="Tahoma" pitchFamily="34" charset="0"/>
              </a:rPr>
              <a:t>Generating Biogas</a:t>
            </a:r>
          </a:p>
          <a:p>
            <a:pPr marL="857250" lvl="1" indent="-400050" fontAlgn="auto" latinLnBrk="0">
              <a:spcBef>
                <a:spcPts val="0"/>
              </a:spcBef>
              <a:spcAft>
                <a:spcPts val="300"/>
              </a:spcAft>
              <a:buClr>
                <a:srgbClr val="000000"/>
              </a:buClr>
              <a:buFont typeface="+mj-lt"/>
              <a:buAutoNum type="romanLcPeriod"/>
              <a:defRPr/>
            </a:pPr>
            <a:r>
              <a:rPr lang="en-US" altLang="ko-KR" sz="1400" dirty="0" smtClean="0">
                <a:solidFill>
                  <a:schemeClr val="tx2">
                    <a:lumMod val="50000"/>
                  </a:schemeClr>
                </a:solidFill>
                <a:latin typeface="Arial"/>
                <a:ea typeface="맑은 고딕" pitchFamily="50" charset="-127"/>
                <a:cs typeface="Tahoma" pitchFamily="34" charset="0"/>
              </a:rPr>
              <a:t>Optimum Biogas generation</a:t>
            </a:r>
          </a:p>
          <a:p>
            <a:pPr marL="342900" marR="0" lvl="0" indent="-342900" defTabSz="914400" eaLnBrk="1" fontAlgn="auto" latinLnBrk="0" hangingPunct="1">
              <a:lnSpc>
                <a:spcPct val="100000"/>
              </a:lnSpc>
              <a:spcBef>
                <a:spcPts val="0"/>
              </a:spcBef>
              <a:spcAft>
                <a:spcPts val="300"/>
              </a:spcAft>
              <a:buClr>
                <a:srgbClr val="000000"/>
              </a:buClr>
              <a:buSzTx/>
              <a:buFont typeface="+mj-lt"/>
              <a:buAutoNum type="arabicPeriod"/>
              <a:tabLst/>
              <a:defRPr/>
            </a:pPr>
            <a:r>
              <a:rPr lang="en-US" altLang="ko-KR" sz="1400" dirty="0" smtClean="0">
                <a:solidFill>
                  <a:schemeClr val="tx2">
                    <a:lumMod val="50000"/>
                  </a:schemeClr>
                </a:solidFill>
                <a:latin typeface="Arial"/>
                <a:ea typeface="맑은 고딕" pitchFamily="50" charset="-127"/>
                <a:cs typeface="Tahoma" pitchFamily="34" charset="0"/>
              </a:rPr>
              <a:t>Biological fuel cell</a:t>
            </a:r>
            <a:endParaRPr lang="en-US" altLang="ko-KR" sz="1400" dirty="0">
              <a:solidFill>
                <a:schemeClr val="tx2">
                  <a:lumMod val="50000"/>
                </a:schemeClr>
              </a:solidFill>
              <a:latin typeface="Arial"/>
              <a:ea typeface="맑은 고딕" pitchFamily="50" charset="-127"/>
              <a:cs typeface="Tahoma" pitchFamily="34" charset="0"/>
            </a:endParaRPr>
          </a:p>
        </p:txBody>
      </p:sp>
      <p:sp>
        <p:nvSpPr>
          <p:cNvPr id="90" name="AutoShape 4"/>
          <p:cNvSpPr>
            <a:spLocks noChangeArrowheads="1"/>
          </p:cNvSpPr>
          <p:nvPr/>
        </p:nvSpPr>
        <p:spPr bwMode="gray">
          <a:xfrm flipV="1">
            <a:off x="587471" y="2624679"/>
            <a:ext cx="3333750" cy="32734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DDDDDD"/>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srgbClr val="3A4972"/>
              </a:solidFill>
              <a:effectLst/>
              <a:uLnTx/>
              <a:uFillTx/>
              <a:latin typeface="Arial" charset="0"/>
              <a:ea typeface="돋움" pitchFamily="50" charset="-127"/>
            </a:endParaRPr>
          </a:p>
        </p:txBody>
      </p:sp>
      <p:sp>
        <p:nvSpPr>
          <p:cNvPr id="91" name="AutoShape 5"/>
          <p:cNvSpPr>
            <a:spLocks noChangeArrowheads="1"/>
          </p:cNvSpPr>
          <p:nvPr/>
        </p:nvSpPr>
        <p:spPr bwMode="gray">
          <a:xfrm>
            <a:off x="595408" y="2546892"/>
            <a:ext cx="3332163" cy="32734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DDDDDD"/>
          </a:solidFill>
          <a:ln w="9525">
            <a:noFill/>
            <a:miter lim="800000"/>
            <a:headEnd/>
            <a:tailEnd/>
          </a:ln>
        </p:spPr>
        <p:txBody>
          <a:bodyPr wrap="none" anchor="ctr"/>
          <a:lstStyle/>
          <a:p>
            <a:endParaRPr lang="ko-KR" altLang="en-US" sz="1400">
              <a:solidFill>
                <a:srgbClr val="3A4972"/>
              </a:solidFill>
              <a:latin typeface="Arial" charset="0"/>
              <a:ea typeface="돋움" pitchFamily="50" charset="-127"/>
            </a:endParaRPr>
          </a:p>
        </p:txBody>
      </p:sp>
      <p:sp>
        <p:nvSpPr>
          <p:cNvPr id="92" name="WordArt 25"/>
          <p:cNvSpPr>
            <a:spLocks noChangeArrowheads="1" noChangeShapeType="1" noTextEdit="1"/>
          </p:cNvSpPr>
          <p:nvPr/>
        </p:nvSpPr>
        <p:spPr bwMode="gray">
          <a:xfrm>
            <a:off x="1108171" y="3051717"/>
            <a:ext cx="2319337" cy="2105025"/>
          </a:xfrm>
          <a:prstGeom prst="rect">
            <a:avLst/>
          </a:prstGeom>
        </p:spPr>
        <p:txBody>
          <a:bodyPr spcFirstLastPara="1" wrap="none" fromWordArt="1">
            <a:prstTxWarp prst="textArchUp">
              <a:avLst>
                <a:gd name="adj" fmla="val 11558172"/>
              </a:avLst>
            </a:prstTxWarp>
          </a:bodyPr>
          <a:lstStyle/>
          <a:p>
            <a:pPr algn="ctr"/>
            <a:endParaRPr lang="ko-KR" altLang="en-US" sz="2000" b="1" kern="10" dirty="0">
              <a:ln w="9525">
                <a:noFill/>
                <a:round/>
                <a:headEnd/>
                <a:tailEnd/>
              </a:ln>
              <a:solidFill>
                <a:srgbClr val="333333"/>
              </a:solidFill>
              <a:latin typeface="Arial"/>
              <a:ea typeface="돋움" pitchFamily="50" charset="-127"/>
              <a:cs typeface="Arial"/>
            </a:endParaRPr>
          </a:p>
        </p:txBody>
      </p:sp>
      <p:sp>
        <p:nvSpPr>
          <p:cNvPr id="94" name="WordArt 26"/>
          <p:cNvSpPr>
            <a:spLocks noChangeArrowheads="1" noChangeShapeType="1" noTextEdit="1"/>
          </p:cNvSpPr>
          <p:nvPr/>
        </p:nvSpPr>
        <p:spPr bwMode="gray">
          <a:xfrm>
            <a:off x="1119283" y="3193004"/>
            <a:ext cx="2317750" cy="2239963"/>
          </a:xfrm>
          <a:prstGeom prst="rect">
            <a:avLst/>
          </a:prstGeom>
        </p:spPr>
        <p:txBody>
          <a:bodyPr spcFirstLastPara="1" wrap="none" fromWordArt="1">
            <a:prstTxWarp prst="textArchDown">
              <a:avLst>
                <a:gd name="adj" fmla="val 822245"/>
              </a:avLst>
            </a:prstTxWarp>
          </a:bodyPr>
          <a:lstStyle/>
          <a:p>
            <a:pPr algn="ctr"/>
            <a:endParaRPr lang="ko-KR" altLang="en-US" b="1" kern="10" dirty="0">
              <a:ln w="9525">
                <a:noFill/>
                <a:round/>
                <a:headEnd/>
                <a:tailEnd/>
              </a:ln>
              <a:solidFill>
                <a:srgbClr val="333333"/>
              </a:solidFill>
              <a:latin typeface="Arial"/>
              <a:ea typeface="돋움" pitchFamily="50" charset="-127"/>
              <a:cs typeface="Arial"/>
            </a:endParaRPr>
          </a:p>
        </p:txBody>
      </p:sp>
      <p:sp>
        <p:nvSpPr>
          <p:cNvPr id="74" name="AutoShape 3"/>
          <p:cNvSpPr>
            <a:spLocks noChangeArrowheads="1"/>
          </p:cNvSpPr>
          <p:nvPr/>
        </p:nvSpPr>
        <p:spPr bwMode="gray">
          <a:xfrm>
            <a:off x="371176" y="2324497"/>
            <a:ext cx="3799261" cy="381598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08" y="10800"/>
                </a:moveTo>
                <a:cubicBezTo>
                  <a:pt x="608" y="16429"/>
                  <a:pt x="5171" y="20992"/>
                  <a:pt x="10800" y="20992"/>
                </a:cubicBezTo>
                <a:cubicBezTo>
                  <a:pt x="16429" y="20992"/>
                  <a:pt x="20992" y="16429"/>
                  <a:pt x="20992" y="10800"/>
                </a:cubicBezTo>
                <a:cubicBezTo>
                  <a:pt x="20992" y="5171"/>
                  <a:pt x="16429" y="608"/>
                  <a:pt x="10800" y="608"/>
                </a:cubicBezTo>
                <a:cubicBezTo>
                  <a:pt x="5171" y="608"/>
                  <a:pt x="608" y="5171"/>
                  <a:pt x="608" y="10800"/>
                </a:cubicBezTo>
                <a:close/>
              </a:path>
            </a:pathLst>
          </a:custGeom>
          <a:solidFill>
            <a:srgbClr val="4F6228">
              <a:alpha val="45098"/>
            </a:srgbClr>
          </a:solidFill>
          <a:ln w="9525">
            <a:noFill/>
            <a:round/>
            <a:headEnd/>
            <a:tailEnd/>
          </a:ln>
        </p:spPr>
        <p:txBody>
          <a:bodyPr wrap="none" anchor="ctr"/>
          <a:lstStyle/>
          <a:p>
            <a:endParaRPr lang="ko-KR" altLang="en-US" sz="1400">
              <a:solidFill>
                <a:srgbClr val="3A4972"/>
              </a:solidFill>
              <a:latin typeface="Arial" charset="0"/>
              <a:ea typeface="돋움" pitchFamily="50" charset="-127"/>
            </a:endParaRPr>
          </a:p>
        </p:txBody>
      </p:sp>
      <p:sp>
        <p:nvSpPr>
          <p:cNvPr id="80" name="AutoShape 84"/>
          <p:cNvSpPr>
            <a:spLocks noChangeArrowheads="1"/>
          </p:cNvSpPr>
          <p:nvPr/>
        </p:nvSpPr>
        <p:spPr bwMode="auto">
          <a:xfrm rot="18000000">
            <a:off x="114398" y="2139528"/>
            <a:ext cx="4250081" cy="41386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487" y="4160"/>
                </a:moveTo>
                <a:cubicBezTo>
                  <a:pt x="16558" y="1926"/>
                  <a:pt x="13752" y="642"/>
                  <a:pt x="10800" y="642"/>
                </a:cubicBezTo>
                <a:cubicBezTo>
                  <a:pt x="5189" y="642"/>
                  <a:pt x="642" y="5189"/>
                  <a:pt x="642" y="10800"/>
                </a:cubicBezTo>
                <a:cubicBezTo>
                  <a:pt x="641" y="12453"/>
                  <a:pt x="1045" y="14081"/>
                  <a:pt x="1817" y="15543"/>
                </a:cubicBezTo>
                <a:lnTo>
                  <a:pt x="1249" y="15843"/>
                </a:lnTo>
                <a:cubicBezTo>
                  <a:pt x="429" y="14289"/>
                  <a:pt x="0" y="12557"/>
                  <a:pt x="0" y="10800"/>
                </a:cubicBezTo>
                <a:cubicBezTo>
                  <a:pt x="0" y="4835"/>
                  <a:pt x="4835" y="0"/>
                  <a:pt x="10800" y="0"/>
                </a:cubicBezTo>
                <a:cubicBezTo>
                  <a:pt x="13938" y="-1"/>
                  <a:pt x="16921" y="1365"/>
                  <a:pt x="18973" y="3740"/>
                </a:cubicBezTo>
                <a:lnTo>
                  <a:pt x="21016" y="1975"/>
                </a:lnTo>
                <a:lnTo>
                  <a:pt x="20705" y="6236"/>
                </a:lnTo>
                <a:lnTo>
                  <a:pt x="16444" y="5925"/>
                </a:lnTo>
                <a:lnTo>
                  <a:pt x="18487" y="4160"/>
                </a:lnTo>
                <a:close/>
              </a:path>
            </a:pathLst>
          </a:custGeom>
          <a:solidFill>
            <a:schemeClr val="accent5">
              <a:lumMod val="50000"/>
              <a:alpha val="59999"/>
            </a:schemeClr>
          </a:solidFill>
          <a:ln w="9525">
            <a:solidFill>
              <a:schemeClr val="accent5">
                <a:lumMod val="50000"/>
              </a:schemeClr>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1" i="0" u="none" strike="noStrike" kern="0" cap="none" spc="0" normalizeH="0" baseline="0" noProof="0">
              <a:ln w="12700">
                <a:solidFill>
                  <a:srgbClr val="000000">
                    <a:satMod val="155000"/>
                  </a:srgbClr>
                </a:solidFill>
                <a:prstDash val="solid"/>
              </a:ln>
              <a:solidFill>
                <a:srgbClr val="2666A6">
                  <a:tint val="85000"/>
                  <a:satMod val="155000"/>
                </a:srgbClr>
              </a:solidFill>
              <a:effectLst>
                <a:outerShdw blurRad="41275" dist="20320" dir="1800000" algn="tl" rotWithShape="0">
                  <a:srgbClr val="000000">
                    <a:alpha val="40000"/>
                  </a:srgbClr>
                </a:outerShdw>
              </a:effectLst>
              <a:uLnTx/>
              <a:uFillTx/>
              <a:latin typeface="Arial" charset="0"/>
              <a:ea typeface="돋움" pitchFamily="50" charset="-127"/>
            </a:endParaRPr>
          </a:p>
        </p:txBody>
      </p:sp>
      <p:sp>
        <p:nvSpPr>
          <p:cNvPr id="82" name="모서리가 둥근 직사각형 81"/>
          <p:cNvSpPr/>
          <p:nvPr/>
        </p:nvSpPr>
        <p:spPr bwMode="auto">
          <a:xfrm>
            <a:off x="5605789" y="1412776"/>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Generating Energy</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120" name="Text Box 24"/>
          <p:cNvSpPr txBox="1">
            <a:spLocks noChangeArrowheads="1"/>
          </p:cNvSpPr>
          <p:nvPr/>
        </p:nvSpPr>
        <p:spPr bwMode="black">
          <a:xfrm>
            <a:off x="1069045" y="3859704"/>
            <a:ext cx="2397587" cy="419883"/>
          </a:xfrm>
          <a:prstGeom prst="rect">
            <a:avLst/>
          </a:prstGeom>
          <a:noFill/>
          <a:ln w="9525" algn="ctr">
            <a:noFill/>
            <a:miter lim="800000"/>
            <a:headEnd/>
            <a:tailEnd/>
          </a:ln>
          <a:effectLst/>
        </p:spPr>
        <p:txBody>
          <a:bodyPr wrap="square" lIns="95782" tIns="47891" rIns="95782" bIns="47891">
            <a:spAutoFit/>
          </a:bodyPr>
          <a:lstStyle>
            <a:lvl1pPr defTabSz="957263" eaLnBrk="0" hangingPunct="0">
              <a:defRPr sz="2400">
                <a:solidFill>
                  <a:srgbClr val="008000"/>
                </a:solidFill>
                <a:latin typeface="Arial" pitchFamily="34" charset="0"/>
                <a:ea typeface="굴림" pitchFamily="50" charset="-127"/>
              </a:defRPr>
            </a:lvl1pPr>
            <a:lvl2pPr marL="742950" indent="-285750" defTabSz="957263" eaLnBrk="0" hangingPunct="0">
              <a:defRPr sz="2400">
                <a:solidFill>
                  <a:srgbClr val="008000"/>
                </a:solidFill>
                <a:latin typeface="Arial" pitchFamily="34" charset="0"/>
                <a:ea typeface="굴림" pitchFamily="50" charset="-127"/>
              </a:defRPr>
            </a:lvl2pPr>
            <a:lvl3pPr marL="1143000" indent="-228600" defTabSz="957263" eaLnBrk="0" hangingPunct="0">
              <a:defRPr sz="2400">
                <a:solidFill>
                  <a:srgbClr val="008000"/>
                </a:solidFill>
                <a:latin typeface="Arial" pitchFamily="34" charset="0"/>
                <a:ea typeface="굴림" pitchFamily="50" charset="-127"/>
              </a:defRPr>
            </a:lvl3pPr>
            <a:lvl4pPr marL="1600200" indent="-228600" defTabSz="957263" eaLnBrk="0" hangingPunct="0">
              <a:defRPr sz="2400">
                <a:solidFill>
                  <a:srgbClr val="008000"/>
                </a:solidFill>
                <a:latin typeface="Arial" pitchFamily="34" charset="0"/>
                <a:ea typeface="굴림" pitchFamily="50" charset="-127"/>
              </a:defRPr>
            </a:lvl4pPr>
            <a:lvl5pPr marL="2057400" indent="-228600" defTabSz="957263" eaLnBrk="0" hangingPunct="0">
              <a:defRPr sz="2400">
                <a:solidFill>
                  <a:srgbClr val="008000"/>
                </a:solidFill>
                <a:latin typeface="Arial" pitchFamily="34" charset="0"/>
                <a:ea typeface="굴림" pitchFamily="50" charset="-127"/>
              </a:defRPr>
            </a:lvl5pPr>
            <a:lvl6pPr marL="2514600" indent="-228600" defTabSz="957263" eaLnBrk="0" fontAlgn="base" hangingPunct="0">
              <a:lnSpc>
                <a:spcPct val="90000"/>
              </a:lnSpc>
              <a:spcBef>
                <a:spcPct val="50000"/>
              </a:spcBef>
              <a:spcAft>
                <a:spcPct val="0"/>
              </a:spcAft>
              <a:buChar char="•"/>
              <a:defRPr sz="2400">
                <a:solidFill>
                  <a:srgbClr val="008000"/>
                </a:solidFill>
                <a:latin typeface="Arial" pitchFamily="34" charset="0"/>
                <a:ea typeface="굴림" pitchFamily="50" charset="-127"/>
              </a:defRPr>
            </a:lvl6pPr>
            <a:lvl7pPr marL="2971800" indent="-228600" defTabSz="957263" eaLnBrk="0" fontAlgn="base" hangingPunct="0">
              <a:lnSpc>
                <a:spcPct val="90000"/>
              </a:lnSpc>
              <a:spcBef>
                <a:spcPct val="50000"/>
              </a:spcBef>
              <a:spcAft>
                <a:spcPct val="0"/>
              </a:spcAft>
              <a:buChar char="•"/>
              <a:defRPr sz="2400">
                <a:solidFill>
                  <a:srgbClr val="008000"/>
                </a:solidFill>
                <a:latin typeface="Arial" pitchFamily="34" charset="0"/>
                <a:ea typeface="굴림" pitchFamily="50" charset="-127"/>
              </a:defRPr>
            </a:lvl7pPr>
            <a:lvl8pPr marL="3429000" indent="-228600" defTabSz="957263" eaLnBrk="0" fontAlgn="base" hangingPunct="0">
              <a:lnSpc>
                <a:spcPct val="90000"/>
              </a:lnSpc>
              <a:spcBef>
                <a:spcPct val="50000"/>
              </a:spcBef>
              <a:spcAft>
                <a:spcPct val="0"/>
              </a:spcAft>
              <a:buChar char="•"/>
              <a:defRPr sz="2400">
                <a:solidFill>
                  <a:srgbClr val="008000"/>
                </a:solidFill>
                <a:latin typeface="Arial" pitchFamily="34" charset="0"/>
                <a:ea typeface="굴림" pitchFamily="50" charset="-127"/>
              </a:defRPr>
            </a:lvl8pPr>
            <a:lvl9pPr marL="3886200" indent="-228600" defTabSz="957263" eaLnBrk="0" fontAlgn="base" hangingPunct="0">
              <a:lnSpc>
                <a:spcPct val="90000"/>
              </a:lnSpc>
              <a:spcBef>
                <a:spcPct val="50000"/>
              </a:spcBef>
              <a:spcAft>
                <a:spcPct val="0"/>
              </a:spcAft>
              <a:buChar char="•"/>
              <a:defRPr sz="2400">
                <a:solidFill>
                  <a:srgbClr val="008000"/>
                </a:solidFill>
                <a:latin typeface="Arial" pitchFamily="34" charset="0"/>
                <a:ea typeface="굴림" pitchFamily="50" charset="-127"/>
              </a:defRPr>
            </a:lvl9pPr>
          </a:lstStyle>
          <a:p>
            <a:pPr marL="0" marR="0" lvl="0" indent="0" algn="ctr" defTabSz="957263" eaLnBrk="1" fontAlgn="auto" latinLnBrk="0" hangingPunct="1">
              <a:lnSpc>
                <a:spcPct val="100000"/>
              </a:lnSpc>
              <a:spcBef>
                <a:spcPts val="0"/>
              </a:spcBef>
              <a:spcAft>
                <a:spcPts val="0"/>
              </a:spcAft>
              <a:buClrTx/>
              <a:buSzTx/>
              <a:buFontTx/>
              <a:buNone/>
              <a:tabLst/>
              <a:defRPr/>
            </a:pPr>
            <a:r>
              <a:rPr kumimoji="0" lang="en-US" altLang="ko-KR" sz="2100" b="1" i="0" u="none" strike="noStrike" kern="0" cap="none" spc="0" normalizeH="0" baseline="0" noProof="0" dirty="0" smtClean="0">
                <a:ln>
                  <a:noFill/>
                </a:ln>
                <a:solidFill>
                  <a:srgbClr val="3A4972"/>
                </a:solidFill>
                <a:effectLst>
                  <a:outerShdw blurRad="38100" dist="38100" dir="2700000" algn="tl">
                    <a:srgbClr val="C0C0C0"/>
                  </a:outerShdw>
                </a:effectLst>
                <a:uLnTx/>
                <a:uFillTx/>
                <a:latin typeface="Arial" pitchFamily="34" charset="0"/>
                <a:ea typeface="굴림" pitchFamily="50" charset="-127"/>
              </a:rPr>
              <a:t>Waste 2 Energy</a:t>
            </a:r>
          </a:p>
        </p:txBody>
      </p:sp>
      <p:pic>
        <p:nvPicPr>
          <p:cNvPr id="155" name="Picture 70" descr="상승화살표_청녹"/>
          <p:cNvPicPr preferRelativeResize="0">
            <a:picLocks noChangeArrowheads="1"/>
          </p:cNvPicPr>
          <p:nvPr/>
        </p:nvPicPr>
        <p:blipFill>
          <a:blip r:embed="rId3" cstate="print"/>
          <a:srcRect l="26968"/>
          <a:stretch>
            <a:fillRect/>
          </a:stretch>
        </p:blipFill>
        <p:spPr bwMode="auto">
          <a:xfrm flipH="1">
            <a:off x="4478512" y="3105010"/>
            <a:ext cx="1407900" cy="1080315"/>
          </a:xfrm>
          <a:prstGeom prst="rect">
            <a:avLst/>
          </a:prstGeom>
          <a:noFill/>
          <a:ln w="9525">
            <a:noFill/>
            <a:miter lim="800000"/>
            <a:headEnd/>
            <a:tailEnd/>
          </a:ln>
        </p:spPr>
      </p:pic>
      <p:grpSp>
        <p:nvGrpSpPr>
          <p:cNvPr id="3" name="그룹 167"/>
          <p:cNvGrpSpPr/>
          <p:nvPr/>
        </p:nvGrpSpPr>
        <p:grpSpPr>
          <a:xfrm>
            <a:off x="2250542" y="1920505"/>
            <a:ext cx="1628775" cy="1231708"/>
            <a:chOff x="2278859" y="1356018"/>
            <a:chExt cx="1628775" cy="1231708"/>
          </a:xfrm>
        </p:grpSpPr>
        <p:grpSp>
          <p:nvGrpSpPr>
            <p:cNvPr id="4" name="Group 6"/>
            <p:cNvGrpSpPr>
              <a:grpSpLocks/>
            </p:cNvGrpSpPr>
            <p:nvPr/>
          </p:nvGrpSpPr>
          <p:grpSpPr bwMode="auto">
            <a:xfrm>
              <a:off x="2474178" y="1356018"/>
              <a:ext cx="1247503" cy="1231708"/>
              <a:chOff x="480" y="1200"/>
              <a:chExt cx="1048" cy="1019"/>
            </a:xfrm>
          </p:grpSpPr>
          <p:grpSp>
            <p:nvGrpSpPr>
              <p:cNvPr id="5" name="Group 7"/>
              <p:cNvGrpSpPr>
                <a:grpSpLocks/>
              </p:cNvGrpSpPr>
              <p:nvPr/>
            </p:nvGrpSpPr>
            <p:grpSpPr bwMode="auto">
              <a:xfrm>
                <a:off x="480" y="1200"/>
                <a:ext cx="1048" cy="1019"/>
                <a:chOff x="480" y="1200"/>
                <a:chExt cx="1048" cy="1019"/>
              </a:xfrm>
            </p:grpSpPr>
            <p:pic>
              <p:nvPicPr>
                <p:cNvPr id="173" name="Picture 8" descr="circuler_1"/>
                <p:cNvPicPr>
                  <a:picLocks noChangeAspect="1" noChangeArrowheads="1"/>
                </p:cNvPicPr>
                <p:nvPr/>
              </p:nvPicPr>
              <p:blipFill>
                <a:blip r:embed="rId4" cstate="print"/>
                <a:srcRect/>
                <a:stretch>
                  <a:fillRect/>
                </a:stretch>
              </p:blipFill>
              <p:spPr bwMode="gray">
                <a:xfrm>
                  <a:off x="480" y="1200"/>
                  <a:ext cx="1042" cy="1016"/>
                </a:xfrm>
                <a:prstGeom prst="rect">
                  <a:avLst/>
                </a:prstGeom>
                <a:noFill/>
                <a:ln w="9525">
                  <a:noFill/>
                  <a:miter lim="800000"/>
                  <a:headEnd/>
                  <a:tailEnd/>
                </a:ln>
              </p:spPr>
            </p:pic>
            <p:sp>
              <p:nvSpPr>
                <p:cNvPr id="174" name="Oval 9"/>
                <p:cNvSpPr>
                  <a:spLocks noChangeArrowheads="1"/>
                </p:cNvSpPr>
                <p:nvPr/>
              </p:nvSpPr>
              <p:spPr bwMode="gray">
                <a:xfrm>
                  <a:off x="493" y="1200"/>
                  <a:ext cx="1035" cy="1019"/>
                </a:xfrm>
                <a:prstGeom prst="ellipse">
                  <a:avLst/>
                </a:prstGeom>
                <a:solidFill>
                  <a:schemeClr val="accent1">
                    <a:lumMod val="75000"/>
                  </a:schemeClr>
                </a:soli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a:ln>
                      <a:noFill/>
                    </a:ln>
                    <a:solidFill>
                      <a:srgbClr val="3A4972"/>
                    </a:solidFill>
                    <a:effectLst/>
                    <a:uLnTx/>
                    <a:uFillTx/>
                    <a:latin typeface="Arial" charset="0"/>
                    <a:ea typeface="돋움" pitchFamily="50" charset="-127"/>
                  </a:endParaRPr>
                </a:p>
              </p:txBody>
            </p:sp>
          </p:grpSp>
          <p:pic>
            <p:nvPicPr>
              <p:cNvPr id="172" name="Picture 10" descr="Picture2"/>
              <p:cNvPicPr>
                <a:picLocks noChangeAspect="1" noChangeArrowheads="1"/>
              </p:cNvPicPr>
              <p:nvPr/>
            </p:nvPicPr>
            <p:blipFill>
              <a:blip r:embed="rId5" cstate="print"/>
              <a:srcRect/>
              <a:stretch>
                <a:fillRect/>
              </a:stretch>
            </p:blipFill>
            <p:spPr bwMode="gray">
              <a:xfrm>
                <a:off x="584" y="1210"/>
                <a:ext cx="823" cy="360"/>
              </a:xfrm>
              <a:prstGeom prst="rect">
                <a:avLst/>
              </a:prstGeom>
              <a:noFill/>
              <a:ln w="9525">
                <a:noFill/>
                <a:miter lim="800000"/>
                <a:headEnd/>
                <a:tailEnd/>
              </a:ln>
            </p:spPr>
          </p:pic>
        </p:grpSp>
        <p:sp>
          <p:nvSpPr>
            <p:cNvPr id="170" name="Text Box 11"/>
            <p:cNvSpPr txBox="1">
              <a:spLocks noChangeArrowheads="1"/>
            </p:cNvSpPr>
            <p:nvPr/>
          </p:nvSpPr>
          <p:spPr bwMode="white">
            <a:xfrm>
              <a:off x="2278859" y="1713114"/>
              <a:ext cx="1628775" cy="527605"/>
            </a:xfrm>
            <a:prstGeom prst="rect">
              <a:avLst/>
            </a:prstGeom>
            <a:noFill/>
            <a:ln w="9525" algn="ctr">
              <a:noFill/>
              <a:miter lim="800000"/>
              <a:headEnd/>
              <a:tailEnd/>
            </a:ln>
          </p:spPr>
          <p:txBody>
            <a:bodyPr lIns="95782" tIns="47891" rIns="95782" bIns="47891">
              <a:spAutoFit/>
            </a:bodyPr>
            <a:lstStyle/>
            <a:p>
              <a:pPr algn="ctr">
                <a:spcBef>
                  <a:spcPct val="20000"/>
                </a:spcBef>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돋움" pitchFamily="50" charset="-127"/>
                </a:rPr>
                <a:t>Savings in treatment</a:t>
              </a:r>
              <a:endParaRPr kumimoji="0" lang="en-US" altLang="ko-KR" sz="1400" b="1" kern="0" dirty="0">
                <a:solidFill>
                  <a:srgbClr val="F8F8F8"/>
                </a:solidFill>
                <a:latin typeface="Arial" charset="0"/>
                <a:ea typeface="굴림" charset="-127"/>
              </a:endParaRPr>
            </a:p>
          </p:txBody>
        </p:sp>
      </p:grpSp>
      <p:grpSp>
        <p:nvGrpSpPr>
          <p:cNvPr id="6" name="그룹 174"/>
          <p:cNvGrpSpPr/>
          <p:nvPr/>
        </p:nvGrpSpPr>
        <p:grpSpPr>
          <a:xfrm>
            <a:off x="3130899" y="3008600"/>
            <a:ext cx="1628775" cy="1231708"/>
            <a:chOff x="2295104" y="1356018"/>
            <a:chExt cx="1628775" cy="1231708"/>
          </a:xfrm>
        </p:grpSpPr>
        <p:grpSp>
          <p:nvGrpSpPr>
            <p:cNvPr id="7" name="Group 6"/>
            <p:cNvGrpSpPr>
              <a:grpSpLocks/>
            </p:cNvGrpSpPr>
            <p:nvPr/>
          </p:nvGrpSpPr>
          <p:grpSpPr bwMode="auto">
            <a:xfrm>
              <a:off x="2474178" y="1356018"/>
              <a:ext cx="1247503" cy="1231708"/>
              <a:chOff x="480" y="1200"/>
              <a:chExt cx="1048" cy="1019"/>
            </a:xfrm>
          </p:grpSpPr>
          <p:grpSp>
            <p:nvGrpSpPr>
              <p:cNvPr id="8" name="Group 7"/>
              <p:cNvGrpSpPr>
                <a:grpSpLocks/>
              </p:cNvGrpSpPr>
              <p:nvPr/>
            </p:nvGrpSpPr>
            <p:grpSpPr bwMode="auto">
              <a:xfrm>
                <a:off x="480" y="1200"/>
                <a:ext cx="1048" cy="1019"/>
                <a:chOff x="480" y="1200"/>
                <a:chExt cx="1048" cy="1019"/>
              </a:xfrm>
            </p:grpSpPr>
            <p:pic>
              <p:nvPicPr>
                <p:cNvPr id="180" name="Picture 8" descr="circuler_1"/>
                <p:cNvPicPr>
                  <a:picLocks noChangeAspect="1" noChangeArrowheads="1"/>
                </p:cNvPicPr>
                <p:nvPr/>
              </p:nvPicPr>
              <p:blipFill>
                <a:blip r:embed="rId4" cstate="print"/>
                <a:srcRect/>
                <a:stretch>
                  <a:fillRect/>
                </a:stretch>
              </p:blipFill>
              <p:spPr bwMode="gray">
                <a:xfrm>
                  <a:off x="480" y="1200"/>
                  <a:ext cx="1042" cy="1016"/>
                </a:xfrm>
                <a:prstGeom prst="rect">
                  <a:avLst/>
                </a:prstGeom>
                <a:noFill/>
                <a:ln w="9525">
                  <a:noFill/>
                  <a:miter lim="800000"/>
                  <a:headEnd/>
                  <a:tailEnd/>
                </a:ln>
              </p:spPr>
            </p:pic>
            <p:sp>
              <p:nvSpPr>
                <p:cNvPr id="181" name="Oval 9"/>
                <p:cNvSpPr>
                  <a:spLocks noChangeArrowheads="1"/>
                </p:cNvSpPr>
                <p:nvPr/>
              </p:nvSpPr>
              <p:spPr bwMode="gray">
                <a:xfrm>
                  <a:off x="493" y="1200"/>
                  <a:ext cx="1035" cy="1019"/>
                </a:xfrm>
                <a:prstGeom prst="ellipse">
                  <a:avLst/>
                </a:prstGeom>
                <a:solidFill>
                  <a:schemeClr val="accent5">
                    <a:lumMod val="75000"/>
                  </a:schemeClr>
                </a:soli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a:ln>
                      <a:noFill/>
                    </a:ln>
                    <a:solidFill>
                      <a:srgbClr val="3A4972"/>
                    </a:solidFill>
                    <a:effectLst/>
                    <a:uLnTx/>
                    <a:uFillTx/>
                    <a:latin typeface="Arial" charset="0"/>
                    <a:ea typeface="돋움" pitchFamily="50" charset="-127"/>
                  </a:endParaRPr>
                </a:p>
              </p:txBody>
            </p:sp>
          </p:grpSp>
          <p:pic>
            <p:nvPicPr>
              <p:cNvPr id="179" name="Picture 10" descr="Picture2"/>
              <p:cNvPicPr>
                <a:picLocks noChangeAspect="1" noChangeArrowheads="1"/>
              </p:cNvPicPr>
              <p:nvPr/>
            </p:nvPicPr>
            <p:blipFill>
              <a:blip r:embed="rId5" cstate="print"/>
              <a:srcRect/>
              <a:stretch>
                <a:fillRect/>
              </a:stretch>
            </p:blipFill>
            <p:spPr bwMode="gray">
              <a:xfrm>
                <a:off x="584" y="1210"/>
                <a:ext cx="823" cy="360"/>
              </a:xfrm>
              <a:prstGeom prst="rect">
                <a:avLst/>
              </a:prstGeom>
              <a:noFill/>
              <a:ln w="9525">
                <a:noFill/>
                <a:miter lim="800000"/>
                <a:headEnd/>
                <a:tailEnd/>
              </a:ln>
            </p:spPr>
          </p:pic>
        </p:grpSp>
        <p:sp>
          <p:nvSpPr>
            <p:cNvPr id="177" name="Text Box 11"/>
            <p:cNvSpPr txBox="1">
              <a:spLocks noChangeArrowheads="1"/>
            </p:cNvSpPr>
            <p:nvPr/>
          </p:nvSpPr>
          <p:spPr bwMode="white">
            <a:xfrm>
              <a:off x="2295104" y="1699248"/>
              <a:ext cx="1628775" cy="527605"/>
            </a:xfrm>
            <a:prstGeom prst="rect">
              <a:avLst/>
            </a:prstGeom>
            <a:noFill/>
            <a:ln w="9525" algn="ctr">
              <a:noFill/>
              <a:miter lim="800000"/>
              <a:headEnd/>
              <a:tailEnd/>
            </a:ln>
          </p:spPr>
          <p:txBody>
            <a:bodyPr lIns="95782" tIns="47891" rIns="95782" bIns="47891">
              <a:spAutoFit/>
            </a:bodyPr>
            <a:lstStyle/>
            <a:p>
              <a:pPr algn="ctr">
                <a:spcBef>
                  <a:spcPct val="20000"/>
                </a:spcBef>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돋움" pitchFamily="50" charset="-127"/>
                </a:rPr>
                <a:t>Generating energy</a:t>
              </a:r>
              <a:endParaRPr kumimoji="0" lang="en-US" altLang="ko-KR" sz="1400" b="1" kern="0" dirty="0">
                <a:solidFill>
                  <a:srgbClr val="F8F8F8"/>
                </a:solidFill>
                <a:latin typeface="Arial" charset="0"/>
                <a:ea typeface="굴림" charset="-127"/>
              </a:endParaRPr>
            </a:p>
          </p:txBody>
        </p:sp>
      </p:grpSp>
      <p:grpSp>
        <p:nvGrpSpPr>
          <p:cNvPr id="9" name="그룹 181"/>
          <p:cNvGrpSpPr/>
          <p:nvPr/>
        </p:nvGrpSpPr>
        <p:grpSpPr>
          <a:xfrm>
            <a:off x="3206088" y="4387135"/>
            <a:ext cx="1628775" cy="1231708"/>
            <a:chOff x="2292923" y="1356018"/>
            <a:chExt cx="1628775" cy="1231708"/>
          </a:xfrm>
        </p:grpSpPr>
        <p:grpSp>
          <p:nvGrpSpPr>
            <p:cNvPr id="10" name="Group 6"/>
            <p:cNvGrpSpPr>
              <a:grpSpLocks/>
            </p:cNvGrpSpPr>
            <p:nvPr/>
          </p:nvGrpSpPr>
          <p:grpSpPr bwMode="auto">
            <a:xfrm>
              <a:off x="2474178" y="1356018"/>
              <a:ext cx="1247503" cy="1231708"/>
              <a:chOff x="480" y="1200"/>
              <a:chExt cx="1048" cy="1019"/>
            </a:xfrm>
          </p:grpSpPr>
          <p:grpSp>
            <p:nvGrpSpPr>
              <p:cNvPr id="11" name="Group 7"/>
              <p:cNvGrpSpPr>
                <a:grpSpLocks/>
              </p:cNvGrpSpPr>
              <p:nvPr/>
            </p:nvGrpSpPr>
            <p:grpSpPr bwMode="auto">
              <a:xfrm>
                <a:off x="480" y="1200"/>
                <a:ext cx="1048" cy="1019"/>
                <a:chOff x="480" y="1200"/>
                <a:chExt cx="1048" cy="1019"/>
              </a:xfrm>
            </p:grpSpPr>
            <p:pic>
              <p:nvPicPr>
                <p:cNvPr id="187" name="Picture 8" descr="circuler_1"/>
                <p:cNvPicPr>
                  <a:picLocks noChangeAspect="1" noChangeArrowheads="1"/>
                </p:cNvPicPr>
                <p:nvPr/>
              </p:nvPicPr>
              <p:blipFill>
                <a:blip r:embed="rId4" cstate="print"/>
                <a:srcRect/>
                <a:stretch>
                  <a:fillRect/>
                </a:stretch>
              </p:blipFill>
              <p:spPr bwMode="gray">
                <a:xfrm>
                  <a:off x="480" y="1200"/>
                  <a:ext cx="1042" cy="1016"/>
                </a:xfrm>
                <a:prstGeom prst="rect">
                  <a:avLst/>
                </a:prstGeom>
                <a:noFill/>
                <a:ln w="9525">
                  <a:noFill/>
                  <a:miter lim="800000"/>
                  <a:headEnd/>
                  <a:tailEnd/>
                </a:ln>
              </p:spPr>
            </p:pic>
            <p:sp>
              <p:nvSpPr>
                <p:cNvPr id="188" name="Oval 9"/>
                <p:cNvSpPr>
                  <a:spLocks noChangeArrowheads="1"/>
                </p:cNvSpPr>
                <p:nvPr/>
              </p:nvSpPr>
              <p:spPr bwMode="gray">
                <a:xfrm>
                  <a:off x="493" y="1200"/>
                  <a:ext cx="1035" cy="1019"/>
                </a:xfrm>
                <a:prstGeom prst="ellipse">
                  <a:avLst/>
                </a:prstGeom>
                <a:solidFill>
                  <a:schemeClr val="tx2">
                    <a:lumMod val="75000"/>
                  </a:schemeClr>
                </a:soli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a:ln>
                      <a:noFill/>
                    </a:ln>
                    <a:solidFill>
                      <a:srgbClr val="3A4972"/>
                    </a:solidFill>
                    <a:effectLst/>
                    <a:uLnTx/>
                    <a:uFillTx/>
                    <a:latin typeface="Arial" charset="0"/>
                    <a:ea typeface="돋움" pitchFamily="50" charset="-127"/>
                  </a:endParaRPr>
                </a:p>
              </p:txBody>
            </p:sp>
          </p:grpSp>
          <p:pic>
            <p:nvPicPr>
              <p:cNvPr id="186" name="Picture 10" descr="Picture2"/>
              <p:cNvPicPr>
                <a:picLocks noChangeAspect="1" noChangeArrowheads="1"/>
              </p:cNvPicPr>
              <p:nvPr/>
            </p:nvPicPr>
            <p:blipFill>
              <a:blip r:embed="rId5" cstate="print"/>
              <a:srcRect/>
              <a:stretch>
                <a:fillRect/>
              </a:stretch>
            </p:blipFill>
            <p:spPr bwMode="gray">
              <a:xfrm>
                <a:off x="584" y="1210"/>
                <a:ext cx="823" cy="360"/>
              </a:xfrm>
              <a:prstGeom prst="rect">
                <a:avLst/>
              </a:prstGeom>
              <a:noFill/>
              <a:ln w="9525">
                <a:noFill/>
                <a:miter lim="800000"/>
                <a:headEnd/>
                <a:tailEnd/>
              </a:ln>
            </p:spPr>
          </p:pic>
        </p:grpSp>
        <p:sp>
          <p:nvSpPr>
            <p:cNvPr id="184" name="Text Box 11"/>
            <p:cNvSpPr txBox="1">
              <a:spLocks noChangeArrowheads="1"/>
            </p:cNvSpPr>
            <p:nvPr/>
          </p:nvSpPr>
          <p:spPr bwMode="white">
            <a:xfrm>
              <a:off x="2292923" y="1809895"/>
              <a:ext cx="1628775" cy="312161"/>
            </a:xfrm>
            <a:prstGeom prst="rect">
              <a:avLst/>
            </a:prstGeom>
            <a:noFill/>
            <a:ln w="9525" algn="ctr">
              <a:noFill/>
              <a:miter lim="800000"/>
              <a:headEnd/>
              <a:tailEnd/>
            </a:ln>
          </p:spPr>
          <p:txBody>
            <a:bodyPr lIns="95782" tIns="47891" rIns="95782" bIns="47891">
              <a:spAutoFit/>
            </a:bodyPr>
            <a:lstStyle/>
            <a:p>
              <a:pPr algn="ctr">
                <a:spcBef>
                  <a:spcPct val="20000"/>
                </a:spcBef>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돋움" pitchFamily="50" charset="-127"/>
                </a:rPr>
                <a:t>By products</a:t>
              </a:r>
              <a:endParaRPr kumimoji="0" lang="en-US" altLang="ko-KR" sz="1400" b="1" kern="0" dirty="0">
                <a:solidFill>
                  <a:srgbClr val="F8F8F8"/>
                </a:solidFill>
                <a:latin typeface="Arial" charset="0"/>
                <a:ea typeface="굴림" charset="-127"/>
              </a:endParaRPr>
            </a:p>
          </p:txBody>
        </p:sp>
      </p:grpSp>
      <p:grpSp>
        <p:nvGrpSpPr>
          <p:cNvPr id="12" name="그룹 188"/>
          <p:cNvGrpSpPr/>
          <p:nvPr/>
        </p:nvGrpSpPr>
        <p:grpSpPr>
          <a:xfrm>
            <a:off x="2263991" y="5469525"/>
            <a:ext cx="1628775" cy="1231708"/>
            <a:chOff x="2314894" y="1356018"/>
            <a:chExt cx="1628775" cy="1231708"/>
          </a:xfrm>
        </p:grpSpPr>
        <p:grpSp>
          <p:nvGrpSpPr>
            <p:cNvPr id="13" name="Group 6"/>
            <p:cNvGrpSpPr>
              <a:grpSpLocks/>
            </p:cNvGrpSpPr>
            <p:nvPr/>
          </p:nvGrpSpPr>
          <p:grpSpPr bwMode="auto">
            <a:xfrm>
              <a:off x="2474178" y="1356018"/>
              <a:ext cx="1247503" cy="1231708"/>
              <a:chOff x="480" y="1200"/>
              <a:chExt cx="1048" cy="1019"/>
            </a:xfrm>
          </p:grpSpPr>
          <p:grpSp>
            <p:nvGrpSpPr>
              <p:cNvPr id="14" name="Group 7"/>
              <p:cNvGrpSpPr>
                <a:grpSpLocks/>
              </p:cNvGrpSpPr>
              <p:nvPr/>
            </p:nvGrpSpPr>
            <p:grpSpPr bwMode="auto">
              <a:xfrm>
                <a:off x="480" y="1200"/>
                <a:ext cx="1048" cy="1019"/>
                <a:chOff x="480" y="1200"/>
                <a:chExt cx="1048" cy="1019"/>
              </a:xfrm>
            </p:grpSpPr>
            <p:pic>
              <p:nvPicPr>
                <p:cNvPr id="194" name="Picture 8" descr="circuler_1"/>
                <p:cNvPicPr>
                  <a:picLocks noChangeAspect="1" noChangeArrowheads="1"/>
                </p:cNvPicPr>
                <p:nvPr/>
              </p:nvPicPr>
              <p:blipFill>
                <a:blip r:embed="rId4" cstate="print"/>
                <a:srcRect/>
                <a:stretch>
                  <a:fillRect/>
                </a:stretch>
              </p:blipFill>
              <p:spPr bwMode="gray">
                <a:xfrm>
                  <a:off x="480" y="1200"/>
                  <a:ext cx="1042" cy="1016"/>
                </a:xfrm>
                <a:prstGeom prst="rect">
                  <a:avLst/>
                </a:prstGeom>
                <a:noFill/>
                <a:ln w="9525">
                  <a:noFill/>
                  <a:miter lim="800000"/>
                  <a:headEnd/>
                  <a:tailEnd/>
                </a:ln>
              </p:spPr>
            </p:pic>
            <p:sp>
              <p:nvSpPr>
                <p:cNvPr id="195" name="Oval 9"/>
                <p:cNvSpPr>
                  <a:spLocks noChangeArrowheads="1"/>
                </p:cNvSpPr>
                <p:nvPr/>
              </p:nvSpPr>
              <p:spPr bwMode="gray">
                <a:xfrm>
                  <a:off x="493" y="1200"/>
                  <a:ext cx="1035" cy="1019"/>
                </a:xfrm>
                <a:prstGeom prst="ellipse">
                  <a:avLst/>
                </a:prstGeom>
                <a:solidFill>
                  <a:schemeClr val="tx2">
                    <a:lumMod val="50000"/>
                  </a:schemeClr>
                </a:soli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a:ln>
                      <a:noFill/>
                    </a:ln>
                    <a:solidFill>
                      <a:srgbClr val="3A4972"/>
                    </a:solidFill>
                    <a:effectLst/>
                    <a:uLnTx/>
                    <a:uFillTx/>
                    <a:latin typeface="Arial" charset="0"/>
                    <a:ea typeface="돋움" pitchFamily="50" charset="-127"/>
                  </a:endParaRPr>
                </a:p>
              </p:txBody>
            </p:sp>
          </p:grpSp>
          <p:pic>
            <p:nvPicPr>
              <p:cNvPr id="193" name="Picture 10" descr="Picture2"/>
              <p:cNvPicPr>
                <a:picLocks noChangeAspect="1" noChangeArrowheads="1"/>
              </p:cNvPicPr>
              <p:nvPr/>
            </p:nvPicPr>
            <p:blipFill>
              <a:blip r:embed="rId5" cstate="print"/>
              <a:srcRect/>
              <a:stretch>
                <a:fillRect/>
              </a:stretch>
            </p:blipFill>
            <p:spPr bwMode="gray">
              <a:xfrm>
                <a:off x="584" y="1210"/>
                <a:ext cx="823" cy="360"/>
              </a:xfrm>
              <a:prstGeom prst="rect">
                <a:avLst/>
              </a:prstGeom>
              <a:noFill/>
              <a:ln w="9525">
                <a:noFill/>
                <a:miter lim="800000"/>
                <a:headEnd/>
                <a:tailEnd/>
              </a:ln>
            </p:spPr>
          </p:pic>
        </p:grpSp>
        <p:sp>
          <p:nvSpPr>
            <p:cNvPr id="191" name="Text Box 11"/>
            <p:cNvSpPr txBox="1">
              <a:spLocks noChangeArrowheads="1"/>
            </p:cNvSpPr>
            <p:nvPr/>
          </p:nvSpPr>
          <p:spPr bwMode="white">
            <a:xfrm>
              <a:off x="2314894" y="1811670"/>
              <a:ext cx="1628775" cy="312161"/>
            </a:xfrm>
            <a:prstGeom prst="rect">
              <a:avLst/>
            </a:prstGeom>
            <a:noFill/>
            <a:ln w="9525" algn="ctr">
              <a:noFill/>
              <a:miter lim="800000"/>
              <a:headEnd/>
              <a:tailEnd/>
            </a:ln>
          </p:spPr>
          <p:txBody>
            <a:bodyPr lIns="95782" tIns="47891" rIns="95782" bIns="47891">
              <a:spAutoFit/>
            </a:bodyPr>
            <a:lstStyle/>
            <a:p>
              <a:pPr algn="ctr">
                <a:spcBef>
                  <a:spcPct val="20000"/>
                </a:spcBef>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돋움" pitchFamily="50" charset="-127"/>
                </a:rPr>
                <a:t>Reuse</a:t>
              </a:r>
              <a:endParaRPr kumimoji="0" lang="en-US" altLang="ko-KR" sz="1400" b="1" kern="0" dirty="0">
                <a:solidFill>
                  <a:srgbClr val="F8F8F8"/>
                </a:solidFill>
                <a:latin typeface="Arial" charset="0"/>
                <a:ea typeface="굴림" charset="-127"/>
              </a:endParaRPr>
            </a:p>
          </p:txBody>
        </p:sp>
      </p:grpSp>
      <p:sp>
        <p:nvSpPr>
          <p:cNvPr id="44" name="Rectangle 5"/>
          <p:cNvSpPr txBox="1">
            <a:spLocks noChangeArrowheads="1"/>
          </p:cNvSpPr>
          <p:nvPr/>
        </p:nvSpPr>
        <p:spPr bwMode="auto">
          <a:xfrm>
            <a:off x="600075" y="223742"/>
            <a:ext cx="5574694"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Waste to Energy-Generating Energy</a:t>
            </a:r>
          </a:p>
        </p:txBody>
      </p:sp>
    </p:spTree>
    <p:extLst>
      <p:ext uri="{BB962C8B-B14F-4D97-AF65-F5344CB8AC3E}">
        <p14:creationId xmlns:p14="http://schemas.microsoft.com/office/powerpoint/2010/main" xmlns="" val="235999817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402432" y="1347789"/>
            <a:ext cx="8980752" cy="4943475"/>
          </a:xfrm>
          <a:prstGeom prst="rect">
            <a:avLst/>
          </a:prstGeom>
          <a:noFill/>
          <a:ln w="9525">
            <a:noFill/>
            <a:miter lim="800000"/>
            <a:headEnd/>
            <a:tailEnd/>
          </a:ln>
          <a:effectLst/>
        </p:spPr>
        <p:txBody>
          <a:bodyPr lIns="79352" tIns="39676" rIns="79352" bIns="39676"/>
          <a:lstStyle/>
          <a:p>
            <a:pPr marL="271463" indent="-271463" eaLnBrk="0" hangingPunct="0">
              <a:lnSpc>
                <a:spcPct val="80000"/>
              </a:lnSpc>
              <a:spcBef>
                <a:spcPct val="50000"/>
              </a:spcBef>
              <a:buClr>
                <a:schemeClr val="tx2"/>
              </a:buClr>
              <a:buSzPct val="60000"/>
              <a:buFont typeface="Wingdings" pitchFamily="2" charset="2"/>
              <a:buChar char="q"/>
            </a:pPr>
            <a:r>
              <a:rPr lang="en-US" altLang="en-US" sz="1400" b="1" dirty="0">
                <a:solidFill>
                  <a:srgbClr val="0070C0"/>
                </a:solidFill>
                <a:latin typeface="Arial" pitchFamily="34" charset="0"/>
                <a:cs typeface="Arial" pitchFamily="34" charset="0"/>
              </a:rPr>
              <a:t>Needs :  Sludge volume </a:t>
            </a:r>
            <a:r>
              <a:rPr lang="en-US" altLang="en-US" sz="1400" b="1" i="1" dirty="0">
                <a:solidFill>
                  <a:srgbClr val="0070C0"/>
                </a:solidFill>
                <a:latin typeface="Arial" pitchFamily="34" charset="0"/>
                <a:cs typeface="Arial" pitchFamily="34" charset="0"/>
              </a:rPr>
              <a:t>Reduction &amp; Producing energy </a:t>
            </a:r>
            <a:r>
              <a:rPr lang="en-US" altLang="en-US" sz="1400" b="1" dirty="0">
                <a:solidFill>
                  <a:srgbClr val="0070C0"/>
                </a:solidFill>
                <a:latin typeface="Arial" pitchFamily="34" charset="0"/>
                <a:cs typeface="Arial" pitchFamily="34" charset="0"/>
              </a:rPr>
              <a:t>from sludge</a:t>
            </a:r>
          </a:p>
          <a:p>
            <a:pPr marL="271463" indent="-271463" eaLnBrk="0" hangingPunct="0">
              <a:lnSpc>
                <a:spcPct val="80000"/>
              </a:lnSpc>
              <a:spcBef>
                <a:spcPct val="50000"/>
              </a:spcBef>
              <a:buClr>
                <a:schemeClr val="tx2"/>
              </a:buClr>
              <a:buSzPct val="60000"/>
              <a:buFont typeface="Wingdings" pitchFamily="2" charset="2"/>
              <a:buChar char="q"/>
            </a:pPr>
            <a:r>
              <a:rPr lang="en-US" altLang="en-US" sz="1400" b="1" dirty="0">
                <a:solidFill>
                  <a:srgbClr val="0070C0"/>
                </a:solidFill>
                <a:latin typeface="Arial" pitchFamily="34" charset="0"/>
                <a:cs typeface="Arial" pitchFamily="34" charset="0"/>
              </a:rPr>
              <a:t>Solution: </a:t>
            </a:r>
            <a:r>
              <a:rPr lang="en-US" altLang="en-US" sz="1400" b="1" dirty="0" smtClean="0">
                <a:solidFill>
                  <a:srgbClr val="0070C0"/>
                </a:solidFill>
                <a:latin typeface="Arial" pitchFamily="34" charset="0"/>
                <a:cs typeface="Arial" pitchFamily="34" charset="0"/>
              </a:rPr>
              <a:t>Anaerobic </a:t>
            </a:r>
            <a:r>
              <a:rPr lang="en-US" altLang="en-US" sz="1400" b="1" dirty="0">
                <a:solidFill>
                  <a:srgbClr val="0070C0"/>
                </a:solidFill>
                <a:latin typeface="Arial" pitchFamily="34" charset="0"/>
                <a:cs typeface="Arial" pitchFamily="34" charset="0"/>
              </a:rPr>
              <a:t>digestion enhanced by TH </a:t>
            </a:r>
            <a:r>
              <a:rPr lang="en-US" altLang="en-US" sz="1400" b="1" dirty="0" smtClean="0">
                <a:solidFill>
                  <a:srgbClr val="0070C0"/>
                </a:solidFill>
                <a:latin typeface="Arial" pitchFamily="34" charset="0"/>
                <a:cs typeface="Arial" pitchFamily="34" charset="0"/>
              </a:rPr>
              <a:t>(</a:t>
            </a:r>
            <a:r>
              <a:rPr lang="en-US" altLang="en-US" sz="1400" b="1" dirty="0">
                <a:solidFill>
                  <a:srgbClr val="0070C0"/>
                </a:solidFill>
                <a:latin typeface="Arial" pitchFamily="34" charset="0"/>
                <a:cs typeface="Arial" pitchFamily="34" charset="0"/>
              </a:rPr>
              <a:t>Thermal </a:t>
            </a:r>
            <a:r>
              <a:rPr lang="en-US" altLang="en-US" sz="1400" b="1" dirty="0" smtClean="0">
                <a:solidFill>
                  <a:srgbClr val="0070C0"/>
                </a:solidFill>
                <a:latin typeface="Arial" pitchFamily="34" charset="0"/>
                <a:cs typeface="Arial" pitchFamily="34" charset="0"/>
              </a:rPr>
              <a:t>Hydrolysis)</a:t>
            </a:r>
          </a:p>
          <a:p>
            <a:pPr marL="271463" indent="-271463" eaLnBrk="0" hangingPunct="0">
              <a:lnSpc>
                <a:spcPct val="80000"/>
              </a:lnSpc>
              <a:spcBef>
                <a:spcPct val="50000"/>
              </a:spcBef>
              <a:buClr>
                <a:schemeClr val="tx2"/>
              </a:buClr>
              <a:buSzPct val="60000"/>
              <a:buFont typeface="Wingdings" pitchFamily="2" charset="2"/>
              <a:buChar char="q"/>
            </a:pPr>
            <a:r>
              <a:rPr lang="en-GB" altLang="en-US" sz="1400" b="1" dirty="0" smtClean="0">
                <a:solidFill>
                  <a:srgbClr val="0070C0"/>
                </a:solidFill>
                <a:latin typeface="Arial" pitchFamily="34" charset="0"/>
                <a:cs typeface="Arial" pitchFamily="34" charset="0"/>
              </a:rPr>
              <a:t>High temperature (165°C), pressure (10 bar) and retention time (&gt;30’) allows to ”crack” long </a:t>
            </a:r>
          </a:p>
          <a:p>
            <a:pPr marL="271463" indent="-271463" eaLnBrk="0" hangingPunct="0">
              <a:lnSpc>
                <a:spcPct val="80000"/>
              </a:lnSpc>
              <a:spcBef>
                <a:spcPct val="50000"/>
              </a:spcBef>
              <a:buClr>
                <a:schemeClr val="tx2"/>
              </a:buClr>
              <a:buSzPct val="60000"/>
            </a:pPr>
            <a:r>
              <a:rPr lang="en-GB" altLang="en-US" sz="1400" b="1" dirty="0" smtClean="0">
                <a:solidFill>
                  <a:srgbClr val="0070C0"/>
                </a:solidFill>
                <a:latin typeface="Arial" pitchFamily="34" charset="0"/>
                <a:cs typeface="Arial" pitchFamily="34" charset="0"/>
              </a:rPr>
              <a:t>	chain molecules</a:t>
            </a:r>
          </a:p>
          <a:p>
            <a:pPr marL="271463" indent="-271463" eaLnBrk="0" hangingPunct="0">
              <a:lnSpc>
                <a:spcPct val="80000"/>
              </a:lnSpc>
              <a:spcBef>
                <a:spcPct val="50000"/>
              </a:spcBef>
              <a:buClr>
                <a:schemeClr val="tx2"/>
              </a:buClr>
              <a:buSzPct val="60000"/>
              <a:buFont typeface="Wingdings" pitchFamily="2" charset="2"/>
              <a:buChar char="q"/>
            </a:pPr>
            <a:endParaRPr lang="en-GB" altLang="en-US" sz="1400" b="1" dirty="0" smtClean="0">
              <a:solidFill>
                <a:srgbClr val="0070C0"/>
              </a:solidFill>
              <a:latin typeface="Arial" pitchFamily="34" charset="0"/>
              <a:cs typeface="Arial" pitchFamily="34" charset="0"/>
            </a:endParaRPr>
          </a:p>
          <a:p>
            <a:pPr marL="271463" indent="-271463" eaLnBrk="0" hangingPunct="0">
              <a:lnSpc>
                <a:spcPct val="80000"/>
              </a:lnSpc>
              <a:spcBef>
                <a:spcPct val="50000"/>
              </a:spcBef>
              <a:buClr>
                <a:schemeClr val="tx2"/>
              </a:buClr>
              <a:buSzPct val="60000"/>
              <a:buFont typeface="Wingdings" pitchFamily="2" charset="2"/>
              <a:buChar char="q"/>
            </a:pPr>
            <a:endParaRPr lang="en-GB" altLang="en-US" sz="1400" b="1" dirty="0" smtClean="0">
              <a:solidFill>
                <a:srgbClr val="0070C0"/>
              </a:solidFill>
              <a:latin typeface="Arial" pitchFamily="34" charset="0"/>
              <a:cs typeface="Arial" pitchFamily="34" charset="0"/>
            </a:endParaRPr>
          </a:p>
          <a:p>
            <a:pPr marL="271463" indent="-271463" eaLnBrk="0" hangingPunct="0">
              <a:lnSpc>
                <a:spcPct val="80000"/>
              </a:lnSpc>
              <a:spcBef>
                <a:spcPct val="50000"/>
              </a:spcBef>
              <a:buClr>
                <a:schemeClr val="tx2"/>
              </a:buClr>
              <a:buSzPct val="60000"/>
              <a:buFont typeface="Wingdings" pitchFamily="2" charset="2"/>
              <a:buChar char="q"/>
            </a:pPr>
            <a:endParaRPr lang="en-GB" altLang="en-US" sz="1400" b="1" dirty="0" smtClean="0">
              <a:solidFill>
                <a:srgbClr val="0070C0"/>
              </a:solidFill>
              <a:latin typeface="Arial" pitchFamily="34" charset="0"/>
              <a:cs typeface="Arial" pitchFamily="34" charset="0"/>
            </a:endParaRPr>
          </a:p>
          <a:p>
            <a:pPr marL="271463" indent="-271463" eaLnBrk="0" hangingPunct="0">
              <a:lnSpc>
                <a:spcPct val="80000"/>
              </a:lnSpc>
              <a:spcBef>
                <a:spcPct val="50000"/>
              </a:spcBef>
              <a:buClr>
                <a:schemeClr val="tx2"/>
              </a:buClr>
              <a:buSzPct val="60000"/>
              <a:buFont typeface="Wingdings" pitchFamily="2" charset="2"/>
              <a:buChar char="q"/>
            </a:pPr>
            <a:endParaRPr lang="en-GB" altLang="en-US" sz="1400" b="1" dirty="0" smtClean="0">
              <a:solidFill>
                <a:srgbClr val="0070C0"/>
              </a:solidFill>
              <a:latin typeface="Arial" pitchFamily="34" charset="0"/>
              <a:cs typeface="Arial" pitchFamily="34" charset="0"/>
            </a:endParaRPr>
          </a:p>
          <a:p>
            <a:pPr marL="271463" indent="-271463" eaLnBrk="0" hangingPunct="0">
              <a:lnSpc>
                <a:spcPct val="80000"/>
              </a:lnSpc>
              <a:spcBef>
                <a:spcPct val="50000"/>
              </a:spcBef>
              <a:buClr>
                <a:schemeClr val="tx2"/>
              </a:buClr>
              <a:buSzPct val="60000"/>
              <a:buFont typeface="Wingdings" pitchFamily="2" charset="2"/>
              <a:buChar char="q"/>
            </a:pPr>
            <a:endParaRPr lang="en-GB" altLang="en-US" sz="1400" b="1" dirty="0" smtClean="0">
              <a:solidFill>
                <a:srgbClr val="0070C0"/>
              </a:solidFill>
              <a:latin typeface="Arial" pitchFamily="34" charset="0"/>
              <a:cs typeface="Arial" pitchFamily="34" charset="0"/>
            </a:endParaRPr>
          </a:p>
          <a:p>
            <a:pPr marL="271463" indent="-271463" eaLnBrk="0" hangingPunct="0">
              <a:lnSpc>
                <a:spcPct val="80000"/>
              </a:lnSpc>
              <a:spcBef>
                <a:spcPct val="40000"/>
              </a:spcBef>
              <a:buClr>
                <a:schemeClr val="tx2"/>
              </a:buClr>
              <a:buSzPct val="60000"/>
              <a:buFont typeface="Wingdings" pitchFamily="2" charset="2"/>
              <a:buChar char="q"/>
            </a:pPr>
            <a:endParaRPr lang="en-GB" altLang="en-US" sz="1400" b="1" dirty="0" smtClean="0">
              <a:solidFill>
                <a:srgbClr val="0070C0"/>
              </a:solidFill>
              <a:latin typeface="Arial" pitchFamily="34" charset="0"/>
              <a:cs typeface="Arial" pitchFamily="34" charset="0"/>
            </a:endParaRPr>
          </a:p>
          <a:p>
            <a:pPr marL="271463" indent="-271463" eaLnBrk="0" hangingPunct="0">
              <a:lnSpc>
                <a:spcPct val="80000"/>
              </a:lnSpc>
              <a:spcBef>
                <a:spcPct val="40000"/>
              </a:spcBef>
              <a:buClr>
                <a:schemeClr val="tx2"/>
              </a:buClr>
              <a:buSzPct val="60000"/>
              <a:buFont typeface="Wingdings" pitchFamily="2" charset="2"/>
              <a:buChar char="q"/>
            </a:pPr>
            <a:endParaRPr lang="en-GB" altLang="en-US" sz="1400" b="1" dirty="0" smtClean="0">
              <a:solidFill>
                <a:srgbClr val="0070C0"/>
              </a:solidFill>
              <a:latin typeface="Arial" pitchFamily="34" charset="0"/>
              <a:cs typeface="Arial" pitchFamily="34" charset="0"/>
            </a:endParaRPr>
          </a:p>
          <a:p>
            <a:pPr marL="271463" indent="-271463" eaLnBrk="0" hangingPunct="0">
              <a:lnSpc>
                <a:spcPct val="80000"/>
              </a:lnSpc>
              <a:spcBef>
                <a:spcPct val="40000"/>
              </a:spcBef>
              <a:buClr>
                <a:schemeClr val="tx2"/>
              </a:buClr>
              <a:buSzPct val="60000"/>
              <a:buFont typeface="Wingdings" pitchFamily="2" charset="2"/>
              <a:buChar char="q"/>
            </a:pPr>
            <a:endParaRPr lang="en-GB" altLang="en-US" sz="1400" b="1" dirty="0" smtClean="0">
              <a:solidFill>
                <a:srgbClr val="0070C0"/>
              </a:solidFill>
              <a:latin typeface="Arial" pitchFamily="34" charset="0"/>
              <a:cs typeface="Arial" pitchFamily="34" charset="0"/>
            </a:endParaRPr>
          </a:p>
          <a:p>
            <a:pPr marL="271463" indent="-271463" eaLnBrk="0" hangingPunct="0">
              <a:lnSpc>
                <a:spcPct val="80000"/>
              </a:lnSpc>
              <a:spcBef>
                <a:spcPct val="40000"/>
              </a:spcBef>
              <a:buClr>
                <a:schemeClr val="tx2"/>
              </a:buClr>
              <a:buSzPct val="60000"/>
              <a:buFont typeface="Wingdings" pitchFamily="2" charset="2"/>
              <a:buChar char="q"/>
            </a:pPr>
            <a:r>
              <a:rPr lang="en-GB" altLang="en-US" sz="1400" b="1" dirty="0" smtClean="0">
                <a:solidFill>
                  <a:srgbClr val="0070C0"/>
                </a:solidFill>
                <a:latin typeface="Arial" pitchFamily="34" charset="0"/>
                <a:cs typeface="Arial" pitchFamily="34" charset="0"/>
              </a:rPr>
              <a:t>Effects :</a:t>
            </a:r>
          </a:p>
          <a:p>
            <a:pPr marL="452438" lvl="1" indent="-179388" eaLnBrk="0" hangingPunct="0">
              <a:lnSpc>
                <a:spcPct val="80000"/>
              </a:lnSpc>
              <a:spcBef>
                <a:spcPct val="40000"/>
              </a:spcBef>
              <a:buClr>
                <a:schemeClr val="tx1"/>
              </a:buClr>
              <a:buFont typeface="Wingdings" pitchFamily="2" charset="2"/>
              <a:buChar char="§"/>
            </a:pPr>
            <a:r>
              <a:rPr lang="en-GB" altLang="en-US" sz="1400" b="1" dirty="0" smtClean="0">
                <a:solidFill>
                  <a:srgbClr val="0070C0"/>
                </a:solidFill>
                <a:latin typeface="Arial" pitchFamily="34" charset="0"/>
                <a:cs typeface="Arial" pitchFamily="34" charset="0"/>
              </a:rPr>
              <a:t>Solubilisation of organic matter previously not accessible for digestion</a:t>
            </a:r>
          </a:p>
          <a:p>
            <a:pPr marL="452438" lvl="1" indent="-179388" eaLnBrk="0" hangingPunct="0">
              <a:lnSpc>
                <a:spcPct val="80000"/>
              </a:lnSpc>
              <a:spcBef>
                <a:spcPct val="40000"/>
              </a:spcBef>
              <a:buClr>
                <a:schemeClr val="tx1"/>
              </a:buClr>
              <a:buFont typeface="Wingdings" pitchFamily="2" charset="2"/>
              <a:buChar char="§"/>
            </a:pPr>
            <a:r>
              <a:rPr lang="en-GB" altLang="en-US" sz="1400" b="1" dirty="0" smtClean="0">
                <a:solidFill>
                  <a:srgbClr val="0070C0"/>
                </a:solidFill>
                <a:latin typeface="Arial" pitchFamily="34" charset="0"/>
                <a:cs typeface="Arial" pitchFamily="34" charset="0"/>
              </a:rPr>
              <a:t>Pathogen destruction</a:t>
            </a:r>
          </a:p>
          <a:p>
            <a:pPr marL="452438" lvl="1" indent="-179388" eaLnBrk="0" hangingPunct="0">
              <a:lnSpc>
                <a:spcPct val="80000"/>
              </a:lnSpc>
              <a:spcBef>
                <a:spcPct val="40000"/>
              </a:spcBef>
              <a:buClr>
                <a:schemeClr val="tx1"/>
              </a:buClr>
              <a:buFont typeface="Wingdings" pitchFamily="2" charset="2"/>
              <a:buChar char="§"/>
            </a:pPr>
            <a:r>
              <a:rPr lang="en-US" altLang="en-US" sz="1400" b="1" dirty="0" smtClean="0">
                <a:solidFill>
                  <a:srgbClr val="0070C0"/>
                </a:solidFill>
                <a:latin typeface="Arial" pitchFamily="34" charset="0"/>
                <a:cs typeface="Arial" pitchFamily="34" charset="0"/>
              </a:rPr>
              <a:t>Disintegrates cell structure/organic materials and dissolves naturally occurring cell polymers </a:t>
            </a:r>
          </a:p>
          <a:p>
            <a:pPr marL="452438" lvl="1" indent="-179388" eaLnBrk="0" hangingPunct="0">
              <a:lnSpc>
                <a:spcPct val="80000"/>
              </a:lnSpc>
              <a:spcBef>
                <a:spcPct val="40000"/>
              </a:spcBef>
              <a:buClr>
                <a:schemeClr val="tx1"/>
              </a:buClr>
            </a:pPr>
            <a:r>
              <a:rPr lang="en-US" altLang="en-US" sz="1400" b="1" dirty="0" smtClean="0">
                <a:solidFill>
                  <a:srgbClr val="0070C0"/>
                </a:solidFill>
                <a:latin typeface="Arial" pitchFamily="34" charset="0"/>
                <a:cs typeface="Arial" pitchFamily="34" charset="0"/>
              </a:rPr>
              <a:t>	(</a:t>
            </a:r>
            <a:r>
              <a:rPr lang="en-US" altLang="en-US" sz="1400" b="1" dirty="0" err="1" smtClean="0">
                <a:solidFill>
                  <a:srgbClr val="0070C0"/>
                </a:solidFill>
                <a:latin typeface="Arial" pitchFamily="34" charset="0"/>
                <a:cs typeface="Arial" pitchFamily="34" charset="0"/>
              </a:rPr>
              <a:t>exopolymeric</a:t>
            </a:r>
            <a:r>
              <a:rPr lang="en-US" altLang="en-US" sz="1400" b="1" dirty="0" smtClean="0">
                <a:solidFill>
                  <a:srgbClr val="0070C0"/>
                </a:solidFill>
                <a:latin typeface="Arial" pitchFamily="34" charset="0"/>
                <a:cs typeface="Arial" pitchFamily="34" charset="0"/>
              </a:rPr>
              <a:t> substances- EPS), a form of protein, into an easily digestible feed for anaerobic </a:t>
            </a:r>
          </a:p>
          <a:p>
            <a:pPr marL="452438" lvl="1" indent="-179388" eaLnBrk="0" hangingPunct="0">
              <a:lnSpc>
                <a:spcPct val="80000"/>
              </a:lnSpc>
              <a:spcBef>
                <a:spcPct val="40000"/>
              </a:spcBef>
              <a:buClr>
                <a:schemeClr val="tx1"/>
              </a:buClr>
            </a:pPr>
            <a:r>
              <a:rPr lang="en-US" altLang="en-US" sz="1400" b="1" dirty="0" smtClean="0">
                <a:solidFill>
                  <a:srgbClr val="0070C0"/>
                </a:solidFill>
                <a:latin typeface="Arial" pitchFamily="34" charset="0"/>
                <a:cs typeface="Arial" pitchFamily="34" charset="0"/>
              </a:rPr>
              <a:t>	digestion</a:t>
            </a:r>
            <a:endParaRPr lang="en-GB" altLang="en-US" sz="1400" b="1" dirty="0" smtClean="0">
              <a:solidFill>
                <a:srgbClr val="0070C0"/>
              </a:solidFill>
              <a:latin typeface="Arial" pitchFamily="34" charset="0"/>
              <a:cs typeface="Arial" pitchFamily="34" charset="0"/>
            </a:endParaRPr>
          </a:p>
          <a:p>
            <a:pPr marL="271463" indent="-271463" eaLnBrk="0" hangingPunct="0">
              <a:lnSpc>
                <a:spcPct val="80000"/>
              </a:lnSpc>
              <a:spcBef>
                <a:spcPct val="40000"/>
              </a:spcBef>
              <a:buClr>
                <a:schemeClr val="tx2"/>
              </a:buClr>
              <a:buSzPct val="60000"/>
            </a:pPr>
            <a:r>
              <a:rPr lang="en-US" altLang="en-US" sz="1600" dirty="0" smtClean="0">
                <a:solidFill>
                  <a:schemeClr val="accent2"/>
                </a:solidFill>
                <a:latin typeface="Arial" pitchFamily="34" charset="0"/>
                <a:cs typeface="Arial" pitchFamily="34" charset="0"/>
              </a:rPr>
              <a:t> </a:t>
            </a:r>
            <a:endParaRPr lang="en-US" altLang="en-US" sz="1600" dirty="0">
              <a:solidFill>
                <a:schemeClr val="accent2"/>
              </a:solidFill>
              <a:latin typeface="Arial" pitchFamily="34" charset="0"/>
              <a:cs typeface="Arial" pitchFamily="34" charset="0"/>
            </a:endParaRPr>
          </a:p>
          <a:p>
            <a:pPr marL="271463" indent="-271463" eaLnBrk="0" hangingPunct="0">
              <a:lnSpc>
                <a:spcPct val="80000"/>
              </a:lnSpc>
              <a:spcBef>
                <a:spcPct val="50000"/>
              </a:spcBef>
              <a:buClr>
                <a:schemeClr val="tx2"/>
              </a:buClr>
              <a:buSzPct val="60000"/>
            </a:pPr>
            <a:endParaRPr lang="en-US" altLang="en-US" sz="2800" dirty="0">
              <a:solidFill>
                <a:schemeClr val="accent2"/>
              </a:solidFill>
            </a:endParaRPr>
          </a:p>
        </p:txBody>
      </p:sp>
      <p:pic>
        <p:nvPicPr>
          <p:cNvPr id="3" name="Picture 4" descr="en-thermal-hydrolysis1"/>
          <p:cNvPicPr>
            <a:picLocks noChangeAspect="1" noChangeArrowheads="1"/>
          </p:cNvPicPr>
          <p:nvPr/>
        </p:nvPicPr>
        <p:blipFill>
          <a:blip r:embed="rId3" cstate="print"/>
          <a:srcRect b="93"/>
          <a:stretch>
            <a:fillRect/>
          </a:stretch>
        </p:blipFill>
        <p:spPr bwMode="auto">
          <a:xfrm>
            <a:off x="2250041" y="2577840"/>
            <a:ext cx="3832260" cy="1879272"/>
          </a:xfrm>
          <a:prstGeom prst="rect">
            <a:avLst/>
          </a:prstGeom>
          <a:noFill/>
          <a:ln w="9525">
            <a:noFill/>
            <a:miter lim="800000"/>
            <a:headEnd/>
            <a:tailEnd/>
          </a:ln>
        </p:spPr>
      </p:pic>
      <p:sp>
        <p:nvSpPr>
          <p:cNvPr id="5" name="Rectangle 5"/>
          <p:cNvSpPr txBox="1">
            <a:spLocks noChangeArrowheads="1"/>
          </p:cNvSpPr>
          <p:nvPr/>
        </p:nvSpPr>
        <p:spPr bwMode="auto">
          <a:xfrm>
            <a:off x="600074" y="223742"/>
            <a:ext cx="7123687"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Generating Energy-Optimum biogas generation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numéro de diapositive 3"/>
          <p:cNvSpPr txBox="1">
            <a:spLocks noGrp="1"/>
          </p:cNvSpPr>
          <p:nvPr/>
        </p:nvSpPr>
        <p:spPr bwMode="auto">
          <a:xfrm>
            <a:off x="9565111" y="6513514"/>
            <a:ext cx="65723" cy="138499"/>
          </a:xfrm>
          <a:prstGeom prst="rect">
            <a:avLst/>
          </a:prstGeom>
          <a:noFill/>
          <a:ln w="9525">
            <a:noFill/>
            <a:miter lim="800000"/>
            <a:headEnd/>
            <a:tailEnd/>
          </a:ln>
        </p:spPr>
        <p:txBody>
          <a:bodyPr wrap="none" lIns="0" tIns="0" rIns="0" bIns="0">
            <a:spAutoFit/>
          </a:bodyPr>
          <a:lstStyle/>
          <a:p>
            <a:pPr algn="r">
              <a:lnSpc>
                <a:spcPct val="90000"/>
              </a:lnSpc>
              <a:spcBef>
                <a:spcPct val="35000"/>
              </a:spcBef>
            </a:pPr>
            <a:fld id="{B4656BA4-2C52-4833-B9F1-5971D3BB81FB}" type="slidenum">
              <a:rPr lang="en-GB" altLang="en-US" sz="1000">
                <a:solidFill>
                  <a:schemeClr val="bg1"/>
                </a:solidFill>
                <a:latin typeface="Calibri" pitchFamily="34" charset="0"/>
              </a:rPr>
              <a:pPr algn="r">
                <a:lnSpc>
                  <a:spcPct val="90000"/>
                </a:lnSpc>
                <a:spcBef>
                  <a:spcPct val="35000"/>
                </a:spcBef>
              </a:pPr>
              <a:t>23</a:t>
            </a:fld>
            <a:endParaRPr lang="en-GB" altLang="en-US" sz="1000">
              <a:solidFill>
                <a:schemeClr val="bg1"/>
              </a:solidFill>
              <a:latin typeface="Calibri" pitchFamily="34" charset="0"/>
            </a:endParaRPr>
          </a:p>
        </p:txBody>
      </p:sp>
      <p:sp>
        <p:nvSpPr>
          <p:cNvPr id="17412" name="Rectangle 135"/>
          <p:cNvSpPr>
            <a:spLocks noChangeArrowheads="1"/>
          </p:cNvSpPr>
          <p:nvPr/>
        </p:nvSpPr>
        <p:spPr bwMode="auto">
          <a:xfrm>
            <a:off x="639763" y="1419225"/>
            <a:ext cx="8334110" cy="4031873"/>
          </a:xfrm>
          <a:prstGeom prst="rect">
            <a:avLst/>
          </a:prstGeom>
          <a:noFill/>
          <a:ln w="9525" algn="ctr">
            <a:noFill/>
            <a:miter lim="800000"/>
            <a:headEnd/>
            <a:tailEnd/>
          </a:ln>
        </p:spPr>
        <p:txBody>
          <a:bodyPr>
            <a:spAutoFit/>
          </a:bodyPr>
          <a:lstStyle/>
          <a:p>
            <a:pPr marL="271463" indent="-271463">
              <a:lnSpc>
                <a:spcPct val="80000"/>
              </a:lnSpc>
              <a:spcBef>
                <a:spcPct val="40000"/>
              </a:spcBef>
              <a:buClr>
                <a:schemeClr val="tx2"/>
              </a:buClr>
              <a:buSzPct val="60000"/>
            </a:pPr>
            <a:r>
              <a:rPr lang="en-US" altLang="en-US" sz="1400" b="1" dirty="0">
                <a:solidFill>
                  <a:srgbClr val="0070C0"/>
                </a:solidFill>
                <a:latin typeface="Arial" pitchFamily="34" charset="0"/>
                <a:cs typeface="Arial" pitchFamily="34" charset="0"/>
                <a:sym typeface="Symbol" pitchFamily="18" charset="2"/>
              </a:rPr>
              <a:t>1) Improving sludge biodegradability by THP</a:t>
            </a:r>
          </a:p>
          <a:p>
            <a:pPr marL="728663" lvl="1" indent="-271463">
              <a:lnSpc>
                <a:spcPct val="80000"/>
              </a:lnSpc>
              <a:spcBef>
                <a:spcPct val="40000"/>
              </a:spcBef>
              <a:buClr>
                <a:schemeClr val="tx2"/>
              </a:buClr>
              <a:buSzPct val="60000"/>
              <a:buFont typeface="Wingdings" pitchFamily="2" charset="2"/>
              <a:buChar char="q"/>
            </a:pPr>
            <a:r>
              <a:rPr lang="en-US" altLang="en-US" sz="1400" b="1" dirty="0" smtClean="0">
                <a:solidFill>
                  <a:srgbClr val="0070C0"/>
                </a:solidFill>
                <a:latin typeface="Arial" pitchFamily="34" charset="0"/>
                <a:cs typeface="Arial" pitchFamily="34" charset="0"/>
                <a:sym typeface="Symbol" pitchFamily="18" charset="2"/>
              </a:rPr>
              <a:t>150-165°C </a:t>
            </a:r>
            <a:r>
              <a:rPr lang="en-US" altLang="en-US" sz="1400" b="1" dirty="0">
                <a:solidFill>
                  <a:srgbClr val="0070C0"/>
                </a:solidFill>
                <a:latin typeface="Arial" pitchFamily="34" charset="0"/>
                <a:cs typeface="Arial" pitchFamily="34" charset="0"/>
                <a:sym typeface="Symbol" pitchFamily="18" charset="2"/>
              </a:rPr>
              <a:t>and 6-9 bar</a:t>
            </a:r>
          </a:p>
          <a:p>
            <a:pPr marL="728663" lvl="1" indent="-271463">
              <a:lnSpc>
                <a:spcPct val="80000"/>
              </a:lnSpc>
              <a:spcBef>
                <a:spcPct val="40000"/>
              </a:spcBef>
              <a:buClr>
                <a:schemeClr val="tx2"/>
              </a:buClr>
              <a:buSzPct val="60000"/>
              <a:buFont typeface="Wingdings" pitchFamily="2" charset="2"/>
              <a:buChar char="q"/>
            </a:pPr>
            <a:r>
              <a:rPr lang="en-US" altLang="en-US" sz="1400" b="1" dirty="0" smtClean="0">
                <a:solidFill>
                  <a:srgbClr val="0070C0"/>
                </a:solidFill>
                <a:latin typeface="Arial" pitchFamily="34" charset="0"/>
                <a:cs typeface="Arial" pitchFamily="34" charset="0"/>
                <a:sym typeface="Symbol" pitchFamily="18" charset="2"/>
              </a:rPr>
              <a:t>20-30min</a:t>
            </a:r>
            <a:endParaRPr lang="en-US" altLang="en-US" sz="1400" b="1" dirty="0">
              <a:solidFill>
                <a:srgbClr val="0070C0"/>
              </a:solidFill>
              <a:latin typeface="Arial" pitchFamily="34" charset="0"/>
              <a:cs typeface="Arial" pitchFamily="34" charset="0"/>
              <a:sym typeface="Symbol" pitchFamily="18" charset="2"/>
            </a:endParaRPr>
          </a:p>
          <a:p>
            <a:pPr marL="728663" lvl="1" indent="-271463">
              <a:lnSpc>
                <a:spcPct val="80000"/>
              </a:lnSpc>
              <a:spcBef>
                <a:spcPct val="40000"/>
              </a:spcBef>
              <a:buClr>
                <a:schemeClr val="tx2"/>
              </a:buClr>
              <a:buSzPct val="60000"/>
              <a:buFont typeface="Wingdings" pitchFamily="2" charset="2"/>
              <a:buChar char="q"/>
            </a:pPr>
            <a:r>
              <a:rPr lang="en-US" altLang="en-US" sz="1400" b="1" dirty="0" smtClean="0">
                <a:solidFill>
                  <a:srgbClr val="0070C0"/>
                </a:solidFill>
                <a:latin typeface="Arial" pitchFamily="34" charset="0"/>
                <a:cs typeface="Arial" pitchFamily="34" charset="0"/>
                <a:sym typeface="Symbol" pitchFamily="18" charset="2"/>
              </a:rPr>
              <a:t>on </a:t>
            </a:r>
            <a:r>
              <a:rPr lang="en-US" altLang="en-US" sz="1400" b="1" dirty="0">
                <a:solidFill>
                  <a:srgbClr val="0070C0"/>
                </a:solidFill>
                <a:latin typeface="Arial" pitchFamily="34" charset="0"/>
                <a:cs typeface="Arial" pitchFamily="34" charset="0"/>
                <a:sym typeface="Symbol" pitchFamily="18" charset="2"/>
              </a:rPr>
              <a:t>concentrated sludge </a:t>
            </a:r>
            <a:r>
              <a:rPr lang="en-US" altLang="en-US" sz="1400" b="1" dirty="0" smtClean="0">
                <a:solidFill>
                  <a:srgbClr val="0070C0"/>
                </a:solidFill>
                <a:latin typeface="Arial" pitchFamily="34" charset="0"/>
                <a:cs typeface="Arial" pitchFamily="34" charset="0"/>
                <a:sym typeface="Symbol" pitchFamily="18" charset="2"/>
              </a:rPr>
              <a:t>&gt; </a:t>
            </a:r>
            <a:r>
              <a:rPr lang="en-US" altLang="en-US" sz="1400" b="1" dirty="0">
                <a:solidFill>
                  <a:srgbClr val="0070C0"/>
                </a:solidFill>
                <a:latin typeface="Arial" pitchFamily="34" charset="0"/>
                <a:cs typeface="Arial" pitchFamily="34" charset="0"/>
                <a:sym typeface="Symbol" pitchFamily="18" charset="2"/>
              </a:rPr>
              <a:t>16% dryness</a:t>
            </a:r>
          </a:p>
          <a:p>
            <a:pPr marL="728663" lvl="1" indent="-271463">
              <a:lnSpc>
                <a:spcPct val="80000"/>
              </a:lnSpc>
              <a:spcBef>
                <a:spcPct val="40000"/>
              </a:spcBef>
              <a:buClr>
                <a:schemeClr val="tx2"/>
              </a:buClr>
              <a:buSzPct val="60000"/>
              <a:buFont typeface="Wingdings" pitchFamily="2" charset="2"/>
              <a:buChar char="q"/>
            </a:pPr>
            <a:r>
              <a:rPr lang="en-US" altLang="en-US" sz="1400" b="1" dirty="0" smtClean="0">
                <a:solidFill>
                  <a:srgbClr val="0070C0"/>
                </a:solidFill>
                <a:latin typeface="Arial" pitchFamily="34" charset="0"/>
                <a:cs typeface="Arial" pitchFamily="34" charset="0"/>
                <a:sym typeface="Symbol" pitchFamily="18" charset="2"/>
              </a:rPr>
              <a:t>batch </a:t>
            </a:r>
            <a:r>
              <a:rPr lang="en-US" altLang="en-US" sz="1400" b="1" dirty="0">
                <a:solidFill>
                  <a:srgbClr val="0070C0"/>
                </a:solidFill>
                <a:latin typeface="Arial" pitchFamily="34" charset="0"/>
                <a:cs typeface="Arial" pitchFamily="34" charset="0"/>
                <a:sym typeface="Symbol" pitchFamily="18" charset="2"/>
              </a:rPr>
              <a:t>or continuous</a:t>
            </a:r>
          </a:p>
          <a:p>
            <a:pPr marL="271463" indent="-271463">
              <a:lnSpc>
                <a:spcPct val="80000"/>
              </a:lnSpc>
              <a:spcBef>
                <a:spcPct val="40000"/>
              </a:spcBef>
              <a:buClr>
                <a:schemeClr val="tx2"/>
              </a:buClr>
              <a:buSzPct val="60000"/>
            </a:pPr>
            <a:endParaRPr lang="en-US" altLang="en-US" sz="1400" b="1" dirty="0">
              <a:solidFill>
                <a:srgbClr val="0070C0"/>
              </a:solidFill>
              <a:latin typeface="Arial" pitchFamily="34" charset="0"/>
              <a:cs typeface="Arial" pitchFamily="34" charset="0"/>
              <a:sym typeface="Symbol" pitchFamily="18" charset="2"/>
            </a:endParaRPr>
          </a:p>
          <a:p>
            <a:pPr marL="271463" indent="-271463">
              <a:lnSpc>
                <a:spcPct val="80000"/>
              </a:lnSpc>
              <a:spcBef>
                <a:spcPct val="40000"/>
              </a:spcBef>
              <a:buClr>
                <a:schemeClr val="tx2"/>
              </a:buClr>
              <a:buSzPct val="60000"/>
            </a:pPr>
            <a:endParaRPr lang="en-US" altLang="en-US" sz="1400" b="1" dirty="0" smtClean="0">
              <a:solidFill>
                <a:srgbClr val="0070C0"/>
              </a:solidFill>
              <a:latin typeface="Arial" pitchFamily="34" charset="0"/>
              <a:cs typeface="Arial" pitchFamily="34" charset="0"/>
              <a:sym typeface="Symbol" pitchFamily="18" charset="2"/>
            </a:endParaRPr>
          </a:p>
          <a:p>
            <a:pPr marL="271463" indent="-271463">
              <a:lnSpc>
                <a:spcPct val="80000"/>
              </a:lnSpc>
              <a:spcBef>
                <a:spcPct val="40000"/>
              </a:spcBef>
              <a:buClr>
                <a:schemeClr val="tx2"/>
              </a:buClr>
              <a:buSzPct val="60000"/>
            </a:pPr>
            <a:endParaRPr lang="en-US" altLang="en-US" sz="1400" b="1" dirty="0" smtClean="0">
              <a:solidFill>
                <a:srgbClr val="0070C0"/>
              </a:solidFill>
              <a:latin typeface="Arial" pitchFamily="34" charset="0"/>
              <a:cs typeface="Arial" pitchFamily="34" charset="0"/>
              <a:sym typeface="Symbol" pitchFamily="18" charset="2"/>
            </a:endParaRPr>
          </a:p>
          <a:p>
            <a:pPr marL="271463" indent="-271463">
              <a:lnSpc>
                <a:spcPct val="80000"/>
              </a:lnSpc>
              <a:spcBef>
                <a:spcPct val="40000"/>
              </a:spcBef>
              <a:buClr>
                <a:schemeClr val="tx2"/>
              </a:buClr>
              <a:buSzPct val="60000"/>
            </a:pPr>
            <a:endParaRPr lang="en-US" altLang="en-US" sz="1400" b="1" dirty="0" smtClean="0">
              <a:solidFill>
                <a:srgbClr val="0070C0"/>
              </a:solidFill>
              <a:latin typeface="Arial" pitchFamily="34" charset="0"/>
              <a:cs typeface="Arial" pitchFamily="34" charset="0"/>
              <a:sym typeface="Symbol" pitchFamily="18" charset="2"/>
            </a:endParaRPr>
          </a:p>
          <a:p>
            <a:pPr marL="271463" indent="-271463">
              <a:lnSpc>
                <a:spcPct val="80000"/>
              </a:lnSpc>
              <a:spcBef>
                <a:spcPct val="40000"/>
              </a:spcBef>
              <a:buClr>
                <a:schemeClr val="tx2"/>
              </a:buClr>
              <a:buSzPct val="60000"/>
            </a:pPr>
            <a:r>
              <a:rPr lang="en-US" altLang="en-US" sz="1400" b="1" dirty="0" smtClean="0">
                <a:solidFill>
                  <a:srgbClr val="0070C0"/>
                </a:solidFill>
                <a:latin typeface="Arial" pitchFamily="34" charset="0"/>
                <a:cs typeface="Arial" pitchFamily="34" charset="0"/>
                <a:sym typeface="Symbol" pitchFamily="18" charset="2"/>
              </a:rPr>
              <a:t>2</a:t>
            </a:r>
            <a:r>
              <a:rPr lang="en-US" altLang="en-US" sz="1400" b="1" dirty="0">
                <a:solidFill>
                  <a:srgbClr val="0070C0"/>
                </a:solidFill>
                <a:latin typeface="Arial" pitchFamily="34" charset="0"/>
                <a:cs typeface="Arial" pitchFamily="34" charset="0"/>
                <a:sym typeface="Symbol" pitchFamily="18" charset="2"/>
              </a:rPr>
              <a:t>) Treating the hydrolyzed sludge by MAD, </a:t>
            </a:r>
            <a:endParaRPr lang="en-US" altLang="en-US" sz="1400" b="1" dirty="0" smtClean="0">
              <a:solidFill>
                <a:srgbClr val="0070C0"/>
              </a:solidFill>
              <a:latin typeface="Arial" pitchFamily="34" charset="0"/>
              <a:cs typeface="Arial" pitchFamily="34" charset="0"/>
              <a:sym typeface="Symbol" pitchFamily="18" charset="2"/>
            </a:endParaRPr>
          </a:p>
          <a:p>
            <a:pPr marL="728663" lvl="1" indent="-271463">
              <a:lnSpc>
                <a:spcPct val="80000"/>
              </a:lnSpc>
              <a:spcBef>
                <a:spcPct val="40000"/>
              </a:spcBef>
              <a:buClr>
                <a:schemeClr val="tx2"/>
              </a:buClr>
              <a:buSzPct val="60000"/>
              <a:buFont typeface="Wingdings" pitchFamily="2" charset="2"/>
              <a:buChar char="q"/>
            </a:pPr>
            <a:r>
              <a:rPr lang="en-US" altLang="en-US" sz="1400" b="1" dirty="0" smtClean="0">
                <a:solidFill>
                  <a:srgbClr val="0070C0"/>
                </a:solidFill>
                <a:latin typeface="Arial" pitchFamily="34" charset="0"/>
                <a:cs typeface="Arial" pitchFamily="34" charset="0"/>
                <a:sym typeface="Symbol" pitchFamily="18" charset="2"/>
              </a:rPr>
              <a:t>producing </a:t>
            </a:r>
            <a:r>
              <a:rPr lang="en-US" altLang="en-US" sz="1400" b="1" dirty="0">
                <a:solidFill>
                  <a:srgbClr val="0070C0"/>
                </a:solidFill>
                <a:latin typeface="Arial" pitchFamily="34" charset="0"/>
                <a:cs typeface="Arial" pitchFamily="34" charset="0"/>
                <a:sym typeface="Symbol" pitchFamily="18" charset="2"/>
              </a:rPr>
              <a:t>more biogas and reducing </a:t>
            </a:r>
            <a:r>
              <a:rPr lang="en-US" altLang="en-US" sz="1400" b="1" dirty="0" smtClean="0">
                <a:solidFill>
                  <a:srgbClr val="0070C0"/>
                </a:solidFill>
                <a:latin typeface="Arial" pitchFamily="34" charset="0"/>
                <a:cs typeface="Arial" pitchFamily="34" charset="0"/>
                <a:sym typeface="Symbol" pitchFamily="18" charset="2"/>
              </a:rPr>
              <a:t>DS</a:t>
            </a:r>
          </a:p>
          <a:p>
            <a:pPr marL="728663" lvl="1" indent="-271463">
              <a:lnSpc>
                <a:spcPct val="80000"/>
              </a:lnSpc>
              <a:spcBef>
                <a:spcPct val="40000"/>
              </a:spcBef>
              <a:buClr>
                <a:schemeClr val="tx2"/>
              </a:buClr>
              <a:buSzPct val="60000"/>
              <a:buFont typeface="Wingdings" pitchFamily="2" charset="2"/>
              <a:buChar char="q"/>
            </a:pPr>
            <a:r>
              <a:rPr lang="en-US" altLang="en-US" sz="1400" b="1" dirty="0" smtClean="0">
                <a:solidFill>
                  <a:srgbClr val="0070C0"/>
                </a:solidFill>
                <a:latin typeface="Arial" pitchFamily="34" charset="0"/>
                <a:cs typeface="Arial" pitchFamily="34" charset="0"/>
                <a:sym typeface="Symbol" pitchFamily="18" charset="2"/>
              </a:rPr>
              <a:t>15 </a:t>
            </a:r>
            <a:r>
              <a:rPr lang="en-US" altLang="en-US" sz="1400" b="1" dirty="0">
                <a:solidFill>
                  <a:srgbClr val="0070C0"/>
                </a:solidFill>
                <a:latin typeface="Arial" pitchFamily="34" charset="0"/>
                <a:cs typeface="Arial" pitchFamily="34" charset="0"/>
                <a:sym typeface="Symbol" pitchFamily="18" charset="2"/>
              </a:rPr>
              <a:t>days  HRT</a:t>
            </a:r>
          </a:p>
          <a:p>
            <a:pPr marL="728663" lvl="1" indent="-271463">
              <a:lnSpc>
                <a:spcPct val="80000"/>
              </a:lnSpc>
              <a:spcBef>
                <a:spcPct val="40000"/>
              </a:spcBef>
              <a:buClr>
                <a:schemeClr val="tx2"/>
              </a:buClr>
              <a:buSzPct val="60000"/>
              <a:buFont typeface="Wingdings" pitchFamily="2" charset="2"/>
              <a:buChar char="q"/>
            </a:pPr>
            <a:r>
              <a:rPr lang="en-US" altLang="en-US" sz="1400" b="1" dirty="0" smtClean="0">
                <a:solidFill>
                  <a:srgbClr val="0070C0"/>
                </a:solidFill>
                <a:latin typeface="Arial" pitchFamily="34" charset="0"/>
                <a:cs typeface="Arial" pitchFamily="34" charset="0"/>
                <a:sym typeface="Symbol" pitchFamily="18" charset="2"/>
              </a:rPr>
              <a:t>37-41°C</a:t>
            </a:r>
            <a:endParaRPr lang="en-US" altLang="en-US" sz="1400" b="1" dirty="0">
              <a:solidFill>
                <a:srgbClr val="0070C0"/>
              </a:solidFill>
              <a:latin typeface="Arial" pitchFamily="34" charset="0"/>
              <a:cs typeface="Arial" pitchFamily="34" charset="0"/>
              <a:sym typeface="Symbol" pitchFamily="18" charset="2"/>
            </a:endParaRPr>
          </a:p>
          <a:p>
            <a:pPr marL="271463" indent="-271463">
              <a:lnSpc>
                <a:spcPct val="80000"/>
              </a:lnSpc>
              <a:spcBef>
                <a:spcPct val="40000"/>
              </a:spcBef>
              <a:buClr>
                <a:schemeClr val="tx2"/>
              </a:buClr>
              <a:buSzPct val="60000"/>
            </a:pPr>
            <a:endParaRPr lang="en-US" altLang="en-US" dirty="0">
              <a:solidFill>
                <a:srgbClr val="0070C0"/>
              </a:solidFill>
              <a:latin typeface="Arial" pitchFamily="34" charset="0"/>
              <a:cs typeface="Arial" pitchFamily="34" charset="0"/>
              <a:sym typeface="Symbol" pitchFamily="18" charset="2"/>
            </a:endParaRPr>
          </a:p>
          <a:p>
            <a:pPr marL="271463" indent="-271463">
              <a:lnSpc>
                <a:spcPct val="80000"/>
              </a:lnSpc>
              <a:spcBef>
                <a:spcPct val="40000"/>
              </a:spcBef>
              <a:buClr>
                <a:schemeClr val="tx2"/>
              </a:buClr>
              <a:buSzPct val="60000"/>
            </a:pPr>
            <a:endParaRPr lang="en-US" altLang="en-US" dirty="0">
              <a:solidFill>
                <a:srgbClr val="0070C0"/>
              </a:solidFill>
              <a:latin typeface="Arial" pitchFamily="34" charset="0"/>
              <a:cs typeface="Arial" pitchFamily="34" charset="0"/>
              <a:sym typeface="Symbol" pitchFamily="18" charset="2"/>
            </a:endParaRPr>
          </a:p>
        </p:txBody>
      </p:sp>
      <p:sp>
        <p:nvSpPr>
          <p:cNvPr id="17416" name="Text Box 8"/>
          <p:cNvSpPr txBox="1">
            <a:spLocks noChangeArrowheads="1"/>
          </p:cNvSpPr>
          <p:nvPr/>
        </p:nvSpPr>
        <p:spPr bwMode="auto">
          <a:xfrm>
            <a:off x="821014" y="971497"/>
            <a:ext cx="9084985" cy="338554"/>
          </a:xfrm>
          <a:prstGeom prst="rect">
            <a:avLst/>
          </a:prstGeom>
          <a:noFill/>
          <a:ln w="9525">
            <a:noFill/>
            <a:miter lim="800000"/>
            <a:headEnd/>
            <a:tailEnd/>
          </a:ln>
          <a:effectLst/>
        </p:spPr>
        <p:txBody>
          <a:bodyPr wrap="square">
            <a:spAutoFit/>
          </a:bodyPr>
          <a:lstStyle/>
          <a:p>
            <a:pPr>
              <a:spcBef>
                <a:spcPct val="50000"/>
              </a:spcBef>
            </a:pPr>
            <a:r>
              <a:rPr lang="en-GB" altLang="en-US" sz="1600" b="1" dirty="0" smtClean="0">
                <a:solidFill>
                  <a:srgbClr val="0070C0"/>
                </a:solidFill>
                <a:latin typeface="Arial" pitchFamily="34" charset="0"/>
                <a:cs typeface="Arial" pitchFamily="34" charset="0"/>
              </a:rPr>
              <a:t>Principle THP + MAD (</a:t>
            </a:r>
            <a:r>
              <a:rPr lang="en-GB" altLang="en-US" sz="1600" b="1" dirty="0" err="1" smtClean="0">
                <a:solidFill>
                  <a:srgbClr val="0070C0"/>
                </a:solidFill>
                <a:latin typeface="Arial" pitchFamily="34" charset="0"/>
                <a:cs typeface="Arial" pitchFamily="34" charset="0"/>
              </a:rPr>
              <a:t>Mesophilic</a:t>
            </a:r>
            <a:r>
              <a:rPr lang="en-GB" altLang="en-US" sz="1600" b="1" dirty="0" smtClean="0">
                <a:solidFill>
                  <a:srgbClr val="0070C0"/>
                </a:solidFill>
                <a:latin typeface="Arial" pitchFamily="34" charset="0"/>
                <a:cs typeface="Arial" pitchFamily="34" charset="0"/>
              </a:rPr>
              <a:t> Anaerobic Digestion)</a:t>
            </a:r>
            <a:r>
              <a:rPr lang="en-GB" altLang="en-US" sz="1600" b="1" dirty="0" smtClean="0">
                <a:solidFill>
                  <a:schemeClr val="accent2"/>
                </a:solidFill>
                <a:latin typeface="Arial" pitchFamily="34" charset="0"/>
                <a:cs typeface="Arial" pitchFamily="34" charset="0"/>
              </a:rPr>
              <a:t> </a:t>
            </a:r>
            <a:r>
              <a:rPr lang="en-US" altLang="en-US" sz="1600" b="1" dirty="0" err="1" smtClean="0">
                <a:solidFill>
                  <a:schemeClr val="accent2"/>
                </a:solidFill>
                <a:latin typeface="Arial" pitchFamily="34" charset="0"/>
                <a:cs typeface="Arial" pitchFamily="34" charset="0"/>
              </a:rPr>
              <a:t>Exelys</a:t>
            </a:r>
            <a:r>
              <a:rPr lang="en-US" altLang="en-US" sz="1600" b="1" dirty="0" smtClean="0">
                <a:solidFill>
                  <a:schemeClr val="accent2"/>
                </a:solidFill>
                <a:latin typeface="Arial" pitchFamily="34" charset="0"/>
                <a:cs typeface="Arial" pitchFamily="34" charset="0"/>
              </a:rPr>
              <a:t> </a:t>
            </a:r>
            <a:r>
              <a:rPr lang="en-US" altLang="en-US" sz="1600" b="1" dirty="0" err="1" smtClean="0">
                <a:solidFill>
                  <a:schemeClr val="accent2"/>
                </a:solidFill>
                <a:latin typeface="Arial" pitchFamily="34" charset="0"/>
                <a:cs typeface="Arial" pitchFamily="34" charset="0"/>
              </a:rPr>
              <a:t>Biothelys</a:t>
            </a:r>
            <a:r>
              <a:rPr lang="en-US" altLang="en-US" sz="1600" b="1" dirty="0" smtClean="0">
                <a:solidFill>
                  <a:schemeClr val="accent2"/>
                </a:solidFill>
                <a:latin typeface="Arial" pitchFamily="34" charset="0"/>
                <a:cs typeface="Arial" pitchFamily="34" charset="0"/>
              </a:rPr>
              <a:t>® Veolia</a:t>
            </a:r>
            <a:endParaRPr lang="en-US" altLang="en-US" sz="1600" b="1" dirty="0">
              <a:solidFill>
                <a:schemeClr val="accent2"/>
              </a:solidFill>
              <a:latin typeface="Arial" pitchFamily="34" charset="0"/>
              <a:cs typeface="Arial" pitchFamily="34" charset="0"/>
            </a:endParaRPr>
          </a:p>
        </p:txBody>
      </p:sp>
      <p:pic>
        <p:nvPicPr>
          <p:cNvPr id="9" name="Picture 7"/>
          <p:cNvPicPr>
            <a:picLocks noChangeAspect="1" noChangeArrowheads="1"/>
          </p:cNvPicPr>
          <p:nvPr/>
        </p:nvPicPr>
        <p:blipFill>
          <a:blip r:embed="rId3" cstate="print"/>
          <a:srcRect l="940" r="7834"/>
          <a:stretch>
            <a:fillRect/>
          </a:stretch>
        </p:blipFill>
        <p:spPr bwMode="auto">
          <a:xfrm>
            <a:off x="4695289" y="4184600"/>
            <a:ext cx="4923033" cy="2355259"/>
          </a:xfrm>
          <a:prstGeom prst="rect">
            <a:avLst/>
          </a:prstGeom>
          <a:noFill/>
          <a:ln w="9525">
            <a:noFill/>
            <a:miter lim="800000"/>
            <a:headEnd/>
            <a:tailEnd/>
          </a:ln>
        </p:spPr>
      </p:pic>
      <p:pic>
        <p:nvPicPr>
          <p:cNvPr id="10" name="Picture 8"/>
          <p:cNvPicPr>
            <a:picLocks noChangeAspect="1" noChangeArrowheads="1"/>
          </p:cNvPicPr>
          <p:nvPr/>
        </p:nvPicPr>
        <p:blipFill>
          <a:blip r:embed="rId4" cstate="print"/>
          <a:srcRect l="819" r="6967"/>
          <a:stretch>
            <a:fillRect/>
          </a:stretch>
        </p:blipFill>
        <p:spPr bwMode="auto">
          <a:xfrm>
            <a:off x="4746660" y="1654139"/>
            <a:ext cx="4923553" cy="1828799"/>
          </a:xfrm>
          <a:prstGeom prst="rect">
            <a:avLst/>
          </a:prstGeom>
          <a:noFill/>
          <a:ln w="9525">
            <a:noFill/>
            <a:miter lim="800000"/>
            <a:headEnd/>
            <a:tailEnd/>
          </a:ln>
        </p:spPr>
      </p:pic>
      <p:sp>
        <p:nvSpPr>
          <p:cNvPr id="11" name="Rectangle 3"/>
          <p:cNvSpPr txBox="1">
            <a:spLocks noChangeArrowheads="1"/>
          </p:cNvSpPr>
          <p:nvPr/>
        </p:nvSpPr>
        <p:spPr>
          <a:xfrm>
            <a:off x="750014" y="5496673"/>
            <a:ext cx="3708970" cy="395555"/>
          </a:xfrm>
          <a:prstGeom prst="rect">
            <a:avLst/>
          </a:prstGeom>
        </p:spPr>
        <p:txBody>
          <a:bodyPr/>
          <a:lstStyle/>
          <a:p>
            <a:pPr marL="271463" indent="-271463" algn="r" eaLnBrk="0" hangingPunct="0">
              <a:lnSpc>
                <a:spcPct val="80000"/>
              </a:lnSpc>
              <a:spcBef>
                <a:spcPct val="40000"/>
              </a:spcBef>
              <a:buClr>
                <a:schemeClr val="tx2"/>
              </a:buClr>
              <a:buSzPct val="60000"/>
              <a:defRPr/>
            </a:pPr>
            <a:r>
              <a:rPr lang="da-DK" sz="1600" b="1" kern="0" dirty="0">
                <a:solidFill>
                  <a:srgbClr val="0070C0"/>
                </a:solidFill>
                <a:latin typeface="Arial" pitchFamily="34" charset="0"/>
                <a:cs typeface="Arial" pitchFamily="34" charset="0"/>
              </a:rPr>
              <a:t>Digestion – Lysis – Digestion </a:t>
            </a:r>
          </a:p>
        </p:txBody>
      </p:sp>
      <p:sp>
        <p:nvSpPr>
          <p:cNvPr id="12" name="Rectangle 5"/>
          <p:cNvSpPr txBox="1">
            <a:spLocks noChangeArrowheads="1"/>
          </p:cNvSpPr>
          <p:nvPr/>
        </p:nvSpPr>
        <p:spPr bwMode="auto">
          <a:xfrm>
            <a:off x="600074" y="223742"/>
            <a:ext cx="7123687"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Generating Energy-Optimum biogas generation</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3"/>
          <p:cNvSpPr txBox="1">
            <a:spLocks noGrp="1"/>
          </p:cNvSpPr>
          <p:nvPr/>
        </p:nvSpPr>
        <p:spPr bwMode="auto">
          <a:xfrm>
            <a:off x="9565111" y="6513514"/>
            <a:ext cx="65723" cy="138499"/>
          </a:xfrm>
          <a:prstGeom prst="rect">
            <a:avLst/>
          </a:prstGeom>
          <a:noFill/>
          <a:ln w="9525">
            <a:noFill/>
            <a:miter lim="800000"/>
            <a:headEnd/>
            <a:tailEnd/>
          </a:ln>
        </p:spPr>
        <p:txBody>
          <a:bodyPr wrap="none" lIns="0" tIns="0" rIns="0" bIns="0">
            <a:spAutoFit/>
          </a:bodyPr>
          <a:lstStyle/>
          <a:p>
            <a:pPr algn="r">
              <a:lnSpc>
                <a:spcPct val="90000"/>
              </a:lnSpc>
              <a:spcBef>
                <a:spcPct val="35000"/>
              </a:spcBef>
            </a:pPr>
            <a:fld id="{2B6A1753-E9D2-4099-AACD-59AB8DBBE5F1}" type="slidenum">
              <a:rPr lang="en-GB" altLang="en-US" sz="1000">
                <a:solidFill>
                  <a:schemeClr val="bg1"/>
                </a:solidFill>
                <a:latin typeface="Calibri" pitchFamily="34" charset="0"/>
              </a:rPr>
              <a:pPr algn="r">
                <a:lnSpc>
                  <a:spcPct val="90000"/>
                </a:lnSpc>
                <a:spcBef>
                  <a:spcPct val="35000"/>
                </a:spcBef>
              </a:pPr>
              <a:t>24</a:t>
            </a:fld>
            <a:endParaRPr lang="en-GB" altLang="en-US" sz="1000">
              <a:solidFill>
                <a:schemeClr val="bg1"/>
              </a:solidFill>
              <a:latin typeface="Calibri" pitchFamily="34" charset="0"/>
            </a:endParaRPr>
          </a:p>
        </p:txBody>
      </p:sp>
      <p:sp>
        <p:nvSpPr>
          <p:cNvPr id="18435" name="Rectangle 2"/>
          <p:cNvSpPr>
            <a:spLocks noGrp="1" noChangeArrowheads="1"/>
          </p:cNvSpPr>
          <p:nvPr>
            <p:ph type="title" idx="4294967295"/>
          </p:nvPr>
        </p:nvSpPr>
        <p:spPr>
          <a:xfrm>
            <a:off x="158890" y="855770"/>
            <a:ext cx="7960916" cy="341312"/>
          </a:xfrm>
          <a:prstGeom prst="rect">
            <a:avLst/>
          </a:prstGeom>
        </p:spPr>
        <p:txBody>
          <a:bodyPr/>
          <a:lstStyle/>
          <a:p>
            <a:pPr algn="l" eaLnBrk="1" hangingPunct="1"/>
            <a:r>
              <a:rPr lang="en-GB" altLang="en-US" sz="1600" b="1" dirty="0" smtClean="0">
                <a:solidFill>
                  <a:srgbClr val="0070C0"/>
                </a:solidFill>
                <a:latin typeface="Arial" pitchFamily="34" charset="0"/>
                <a:cs typeface="Arial" pitchFamily="34" charset="0"/>
              </a:rPr>
              <a:t>Advantages of thermal hydrolysis</a:t>
            </a:r>
          </a:p>
        </p:txBody>
      </p:sp>
      <p:sp>
        <p:nvSpPr>
          <p:cNvPr id="18436" name="Rectangle 135"/>
          <p:cNvSpPr>
            <a:spLocks noChangeArrowheads="1"/>
          </p:cNvSpPr>
          <p:nvPr/>
        </p:nvSpPr>
        <p:spPr bwMode="auto">
          <a:xfrm>
            <a:off x="691356" y="1250022"/>
            <a:ext cx="9214644" cy="4696670"/>
          </a:xfrm>
          <a:prstGeom prst="rect">
            <a:avLst/>
          </a:prstGeom>
          <a:noFill/>
          <a:ln w="9525" algn="ctr">
            <a:noFill/>
            <a:miter lim="800000"/>
            <a:headEnd/>
            <a:tailEnd/>
          </a:ln>
        </p:spPr>
        <p:txBody>
          <a:bodyPr wrap="square">
            <a:spAutoFit/>
          </a:bodyPr>
          <a:lstStyle/>
          <a:p>
            <a:pPr marL="271463" indent="-271463">
              <a:lnSpc>
                <a:spcPct val="80000"/>
              </a:lnSpc>
              <a:spcBef>
                <a:spcPct val="40000"/>
              </a:spcBef>
              <a:buClr>
                <a:schemeClr val="tx2"/>
              </a:buClr>
              <a:buSzPct val="60000"/>
              <a:buFont typeface="Wingdings" pitchFamily="2" charset="2"/>
              <a:buChar char="q"/>
            </a:pPr>
            <a:r>
              <a:rPr lang="en-US" altLang="en-US" sz="1400" dirty="0">
                <a:solidFill>
                  <a:srgbClr val="0070C0"/>
                </a:solidFill>
                <a:latin typeface="Arial" pitchFamily="34" charset="0"/>
                <a:cs typeface="Arial" pitchFamily="34" charset="0"/>
                <a:sym typeface="Symbol" pitchFamily="18" charset="2"/>
              </a:rPr>
              <a:t>Provide higher VM removal and higher biogas production</a:t>
            </a:r>
          </a:p>
          <a:p>
            <a:pPr marL="271463" indent="-271463">
              <a:lnSpc>
                <a:spcPct val="80000"/>
              </a:lnSpc>
              <a:spcBef>
                <a:spcPct val="40000"/>
              </a:spcBef>
              <a:buClr>
                <a:schemeClr val="tx2"/>
              </a:buClr>
              <a:buSzPct val="60000"/>
              <a:buFont typeface="Wingdings" pitchFamily="2" charset="2"/>
              <a:buChar char="q"/>
            </a:pPr>
            <a:r>
              <a:rPr lang="en-US" altLang="en-US" sz="1400" dirty="0" err="1">
                <a:solidFill>
                  <a:srgbClr val="0070C0"/>
                </a:solidFill>
                <a:latin typeface="Arial" pitchFamily="34" charset="0"/>
                <a:cs typeface="Arial" pitchFamily="34" charset="0"/>
                <a:sym typeface="Symbol" pitchFamily="18" charset="2"/>
              </a:rPr>
              <a:t>Hygienisation</a:t>
            </a:r>
            <a:r>
              <a:rPr lang="en-US" altLang="en-US" sz="1400" dirty="0">
                <a:solidFill>
                  <a:srgbClr val="0070C0"/>
                </a:solidFill>
                <a:latin typeface="Arial" pitchFamily="34" charset="0"/>
                <a:cs typeface="Arial" pitchFamily="34" charset="0"/>
                <a:sym typeface="Symbol" pitchFamily="18" charset="2"/>
              </a:rPr>
              <a:t> (EPA class A)</a:t>
            </a:r>
          </a:p>
          <a:p>
            <a:pPr marL="271463" indent="-271463">
              <a:lnSpc>
                <a:spcPct val="80000"/>
              </a:lnSpc>
              <a:spcBef>
                <a:spcPct val="40000"/>
              </a:spcBef>
              <a:buClr>
                <a:schemeClr val="tx2"/>
              </a:buClr>
              <a:buSzPct val="60000"/>
              <a:buFont typeface="Wingdings" pitchFamily="2" charset="2"/>
              <a:buChar char="q"/>
            </a:pPr>
            <a:r>
              <a:rPr lang="en-US" altLang="en-US" sz="1400" dirty="0">
                <a:solidFill>
                  <a:srgbClr val="0070C0"/>
                </a:solidFill>
                <a:latin typeface="Arial" pitchFamily="34" charset="0"/>
                <a:cs typeface="Arial" pitchFamily="34" charset="0"/>
                <a:sym typeface="Symbol" pitchFamily="18" charset="2"/>
              </a:rPr>
              <a:t>Dewatering (better dryness)				           </a:t>
            </a:r>
          </a:p>
          <a:p>
            <a:pPr lvl="1">
              <a:lnSpc>
                <a:spcPct val="80000"/>
              </a:lnSpc>
              <a:spcBef>
                <a:spcPct val="40000"/>
              </a:spcBef>
              <a:buClr>
                <a:schemeClr val="tx2"/>
              </a:buClr>
              <a:buSzPct val="70000"/>
              <a:buFont typeface="Wingdings" pitchFamily="2" charset="2"/>
              <a:buChar char="§"/>
            </a:pPr>
            <a:r>
              <a:rPr lang="en-US" altLang="en-US" sz="1400" dirty="0">
                <a:solidFill>
                  <a:srgbClr val="0070C0"/>
                </a:solidFill>
                <a:latin typeface="Arial" pitchFamily="34" charset="0"/>
                <a:cs typeface="Arial" pitchFamily="34" charset="0"/>
                <a:sym typeface="Symbol" pitchFamily="18" charset="2"/>
              </a:rPr>
              <a:t>Biological sludge: from 21-22% to 28-35% by centrifuge</a:t>
            </a:r>
          </a:p>
          <a:p>
            <a:pPr lvl="1">
              <a:lnSpc>
                <a:spcPct val="80000"/>
              </a:lnSpc>
              <a:spcBef>
                <a:spcPct val="40000"/>
              </a:spcBef>
              <a:buClr>
                <a:schemeClr val="tx2"/>
              </a:buClr>
              <a:buSzPct val="70000"/>
              <a:buFont typeface="Wingdings" pitchFamily="2" charset="2"/>
              <a:buChar char="§"/>
            </a:pPr>
            <a:r>
              <a:rPr lang="en-US" altLang="en-US" sz="1400" dirty="0">
                <a:solidFill>
                  <a:srgbClr val="0070C0"/>
                </a:solidFill>
                <a:latin typeface="Arial" pitchFamily="34" charset="0"/>
                <a:cs typeface="Arial" pitchFamily="34" charset="0"/>
                <a:sym typeface="Symbol" pitchFamily="18" charset="2"/>
              </a:rPr>
              <a:t>High final digested sludge volume reduction</a:t>
            </a:r>
          </a:p>
          <a:p>
            <a:pPr marL="271463" indent="-271463">
              <a:lnSpc>
                <a:spcPct val="80000"/>
              </a:lnSpc>
              <a:spcBef>
                <a:spcPct val="40000"/>
              </a:spcBef>
              <a:buClr>
                <a:schemeClr val="tx2"/>
              </a:buClr>
              <a:buSzPct val="60000"/>
              <a:buFont typeface="Wingdings" pitchFamily="2" charset="2"/>
              <a:buChar char="q"/>
            </a:pPr>
            <a:r>
              <a:rPr lang="en-US" altLang="en-US" sz="1400" dirty="0">
                <a:solidFill>
                  <a:srgbClr val="0070C0"/>
                </a:solidFill>
                <a:latin typeface="Arial" pitchFamily="34" charset="0"/>
                <a:cs typeface="Arial" pitchFamily="34" charset="0"/>
                <a:sym typeface="Symbol" pitchFamily="18" charset="2"/>
              </a:rPr>
              <a:t>sludge viscosity Improvement  (digester can operate at higher concentration)</a:t>
            </a:r>
          </a:p>
          <a:p>
            <a:pPr marL="271463" indent="-271463">
              <a:lnSpc>
                <a:spcPct val="80000"/>
              </a:lnSpc>
              <a:spcBef>
                <a:spcPct val="40000"/>
              </a:spcBef>
              <a:buClr>
                <a:schemeClr val="tx2"/>
              </a:buClr>
              <a:buSzPct val="60000"/>
              <a:buFont typeface="Wingdings" pitchFamily="2" charset="2"/>
              <a:buChar char="q"/>
            </a:pPr>
            <a:r>
              <a:rPr lang="en-US" altLang="en-US" sz="1400" dirty="0">
                <a:solidFill>
                  <a:srgbClr val="0070C0"/>
                </a:solidFill>
                <a:latin typeface="Arial" pitchFamily="34" charset="0"/>
                <a:cs typeface="Arial" pitchFamily="34" charset="0"/>
                <a:sym typeface="Symbol" pitchFamily="18" charset="2"/>
              </a:rPr>
              <a:t>Volume of digester following TH reduced by 2-3</a:t>
            </a:r>
          </a:p>
          <a:p>
            <a:pPr marL="271463" indent="-271463">
              <a:lnSpc>
                <a:spcPct val="80000"/>
              </a:lnSpc>
              <a:spcBef>
                <a:spcPct val="40000"/>
              </a:spcBef>
              <a:buClr>
                <a:schemeClr val="tx2"/>
              </a:buClr>
              <a:buSzPct val="60000"/>
              <a:buFont typeface="Wingdings" pitchFamily="2" charset="2"/>
              <a:buChar char="q"/>
            </a:pPr>
            <a:r>
              <a:rPr lang="en-US" altLang="en-US" sz="1400" dirty="0">
                <a:solidFill>
                  <a:srgbClr val="0070C0"/>
                </a:solidFill>
                <a:latin typeface="Arial" pitchFamily="34" charset="0"/>
                <a:cs typeface="Arial" pitchFamily="34" charset="0"/>
                <a:sym typeface="Symbol" pitchFamily="18" charset="2"/>
              </a:rPr>
              <a:t>High sludge quality: odorless, easy storage</a:t>
            </a:r>
          </a:p>
          <a:p>
            <a:pPr marL="271463" indent="-271463">
              <a:lnSpc>
                <a:spcPct val="80000"/>
              </a:lnSpc>
              <a:spcBef>
                <a:spcPct val="40000"/>
              </a:spcBef>
              <a:buClr>
                <a:schemeClr val="tx2"/>
              </a:buClr>
              <a:buSzPct val="60000"/>
              <a:buFont typeface="Wingdings" pitchFamily="2" charset="2"/>
              <a:buChar char="q"/>
            </a:pPr>
            <a:r>
              <a:rPr lang="en-US" altLang="en-US" sz="1400" dirty="0">
                <a:solidFill>
                  <a:srgbClr val="0070C0"/>
                </a:solidFill>
                <a:latin typeface="Arial" pitchFamily="34" charset="0"/>
                <a:cs typeface="Arial" pitchFamily="34" charset="0"/>
                <a:sym typeface="Symbol" pitchFamily="18" charset="2"/>
              </a:rPr>
              <a:t>No foaming in digester </a:t>
            </a:r>
            <a:r>
              <a:rPr lang="en-US" altLang="en-US" sz="1400" dirty="0" smtClean="0">
                <a:solidFill>
                  <a:srgbClr val="0070C0"/>
                </a:solidFill>
                <a:latin typeface="Arial" pitchFamily="34" charset="0"/>
                <a:cs typeface="Arial" pitchFamily="34" charset="0"/>
                <a:sym typeface="Symbol" pitchFamily="18" charset="2"/>
              </a:rPr>
              <a:t>observed</a:t>
            </a:r>
          </a:p>
          <a:p>
            <a:pPr marL="271463" indent="-271463">
              <a:lnSpc>
                <a:spcPct val="80000"/>
              </a:lnSpc>
              <a:spcBef>
                <a:spcPct val="40000"/>
              </a:spcBef>
              <a:buClr>
                <a:schemeClr val="tx2"/>
              </a:buClr>
              <a:buSzPct val="60000"/>
            </a:pPr>
            <a:endParaRPr lang="en-US" altLang="en-US" sz="1400" dirty="0" smtClean="0">
              <a:solidFill>
                <a:srgbClr val="0070C0"/>
              </a:solidFill>
              <a:latin typeface="Arial" pitchFamily="34" charset="0"/>
              <a:cs typeface="Arial" pitchFamily="34" charset="0"/>
              <a:sym typeface="Symbol" pitchFamily="18" charset="2"/>
            </a:endParaRPr>
          </a:p>
          <a:p>
            <a:pPr marL="271463" indent="-271463" algn="ctr">
              <a:lnSpc>
                <a:spcPct val="80000"/>
              </a:lnSpc>
              <a:spcBef>
                <a:spcPct val="40000"/>
              </a:spcBef>
              <a:buClr>
                <a:schemeClr val="tx2"/>
              </a:buClr>
              <a:buSzPct val="60000"/>
            </a:pPr>
            <a:r>
              <a:rPr lang="en-GB" altLang="en-US" sz="1400" i="1" dirty="0" smtClean="0">
                <a:solidFill>
                  <a:srgbClr val="0070C0"/>
                </a:solidFill>
                <a:latin typeface="Arial" pitchFamily="34" charset="0"/>
                <a:cs typeface="Arial" pitchFamily="34" charset="0"/>
              </a:rPr>
              <a:t>Biogas production increase (+30%)</a:t>
            </a:r>
          </a:p>
          <a:p>
            <a:pPr marL="271463" indent="-271463" algn="ctr">
              <a:lnSpc>
                <a:spcPct val="80000"/>
              </a:lnSpc>
              <a:spcBef>
                <a:spcPct val="40000"/>
              </a:spcBef>
              <a:buClr>
                <a:schemeClr val="tx2"/>
              </a:buClr>
              <a:buSzPct val="60000"/>
            </a:pPr>
            <a:r>
              <a:rPr lang="en-GB" altLang="en-US" sz="1400" i="1" dirty="0" smtClean="0">
                <a:solidFill>
                  <a:srgbClr val="0070C0"/>
                </a:solidFill>
                <a:latin typeface="Arial" pitchFamily="34" charset="0"/>
                <a:cs typeface="Arial" pitchFamily="34" charset="0"/>
              </a:rPr>
              <a:t>Sludge to disposal decrease (-35%)</a:t>
            </a:r>
          </a:p>
          <a:p>
            <a:pPr marL="271463" indent="-271463" algn="ctr">
              <a:lnSpc>
                <a:spcPct val="80000"/>
              </a:lnSpc>
              <a:spcBef>
                <a:spcPct val="40000"/>
              </a:spcBef>
              <a:buClr>
                <a:schemeClr val="tx2"/>
              </a:buClr>
              <a:buSzPct val="60000"/>
            </a:pPr>
            <a:r>
              <a:rPr lang="en-GB" altLang="en-US" sz="1400" b="1" i="1" dirty="0" smtClean="0">
                <a:solidFill>
                  <a:srgbClr val="0070C0"/>
                </a:solidFill>
                <a:latin typeface="Arial" pitchFamily="34" charset="0"/>
                <a:cs typeface="Arial" pitchFamily="34" charset="0"/>
              </a:rPr>
              <a:t>OR</a:t>
            </a:r>
          </a:p>
          <a:p>
            <a:pPr marL="271463" indent="-271463" algn="ctr">
              <a:lnSpc>
                <a:spcPct val="80000"/>
              </a:lnSpc>
              <a:spcBef>
                <a:spcPct val="40000"/>
              </a:spcBef>
              <a:buClr>
                <a:schemeClr val="tx2"/>
              </a:buClr>
              <a:buSzPct val="60000"/>
            </a:pPr>
            <a:r>
              <a:rPr lang="en-GB" altLang="en-US" sz="1400" i="1" dirty="0" smtClean="0">
                <a:solidFill>
                  <a:srgbClr val="0070C0"/>
                </a:solidFill>
                <a:latin typeface="Arial" pitchFamily="34" charset="0"/>
                <a:cs typeface="Arial" pitchFamily="34" charset="0"/>
              </a:rPr>
              <a:t>The capacity of the Digester increase (up to 50%)</a:t>
            </a:r>
          </a:p>
          <a:p>
            <a:pPr marL="271463" indent="-271463" algn="ctr">
              <a:lnSpc>
                <a:spcPct val="80000"/>
              </a:lnSpc>
              <a:spcBef>
                <a:spcPct val="40000"/>
              </a:spcBef>
              <a:buClr>
                <a:schemeClr val="tx2"/>
              </a:buClr>
              <a:buSzPct val="60000"/>
            </a:pPr>
            <a:r>
              <a:rPr lang="en-GB" altLang="en-US" sz="1400" b="1" i="1" dirty="0" smtClean="0">
                <a:solidFill>
                  <a:srgbClr val="0070C0"/>
                </a:solidFill>
                <a:latin typeface="Arial" pitchFamily="34" charset="0"/>
                <a:cs typeface="Arial" pitchFamily="34" charset="0"/>
              </a:rPr>
              <a:t>AND</a:t>
            </a:r>
          </a:p>
          <a:p>
            <a:pPr marL="271463" indent="-271463" algn="ctr">
              <a:lnSpc>
                <a:spcPct val="80000"/>
              </a:lnSpc>
              <a:spcBef>
                <a:spcPct val="40000"/>
              </a:spcBef>
              <a:buClr>
                <a:schemeClr val="tx2"/>
              </a:buClr>
              <a:buSzPct val="60000"/>
            </a:pPr>
            <a:r>
              <a:rPr lang="en-GB" altLang="en-US" sz="1400" i="1" dirty="0" smtClean="0">
                <a:solidFill>
                  <a:srgbClr val="0070C0"/>
                </a:solidFill>
                <a:latin typeface="Arial" pitchFamily="34" charset="0"/>
                <a:cs typeface="Arial" pitchFamily="34" charset="0"/>
              </a:rPr>
              <a:t>Complete </a:t>
            </a:r>
            <a:r>
              <a:rPr lang="en-GB" altLang="en-US" sz="1400" i="1" dirty="0" err="1" smtClean="0">
                <a:solidFill>
                  <a:srgbClr val="0070C0"/>
                </a:solidFill>
                <a:latin typeface="Arial" pitchFamily="34" charset="0"/>
                <a:cs typeface="Arial" pitchFamily="34" charset="0"/>
              </a:rPr>
              <a:t>hygiénisation</a:t>
            </a:r>
            <a:r>
              <a:rPr lang="en-GB" altLang="en-US" sz="1400" i="1" dirty="0" smtClean="0">
                <a:solidFill>
                  <a:srgbClr val="0070C0"/>
                </a:solidFill>
                <a:latin typeface="Arial" pitchFamily="34" charset="0"/>
                <a:cs typeface="Arial" pitchFamily="34" charset="0"/>
              </a:rPr>
              <a:t> of sludge </a:t>
            </a:r>
          </a:p>
          <a:p>
            <a:pPr marL="271463" indent="-271463" algn="ctr">
              <a:lnSpc>
                <a:spcPct val="80000"/>
              </a:lnSpc>
              <a:spcBef>
                <a:spcPct val="40000"/>
              </a:spcBef>
              <a:buClr>
                <a:schemeClr val="tx2"/>
              </a:buClr>
              <a:buSzPct val="60000"/>
            </a:pPr>
            <a:r>
              <a:rPr lang="en-GB" altLang="en-US" sz="1400" i="1" dirty="0" smtClean="0">
                <a:solidFill>
                  <a:srgbClr val="0070C0"/>
                </a:solidFill>
                <a:latin typeface="Arial" pitchFamily="34" charset="0"/>
                <a:cs typeface="Arial" pitchFamily="34" charset="0"/>
              </a:rPr>
              <a:t>And efficient, reliable and robust solution</a:t>
            </a:r>
          </a:p>
          <a:p>
            <a:pPr marL="271463" indent="-271463">
              <a:lnSpc>
                <a:spcPct val="80000"/>
              </a:lnSpc>
              <a:spcBef>
                <a:spcPct val="40000"/>
              </a:spcBef>
              <a:buClr>
                <a:schemeClr val="tx2"/>
              </a:buClr>
              <a:buSzPct val="60000"/>
              <a:buFontTx/>
              <a:buBlip>
                <a:blip r:embed="rId3"/>
              </a:buBlip>
            </a:pPr>
            <a:endParaRPr lang="en-US" altLang="en-US" sz="1600" dirty="0">
              <a:latin typeface="Arial" pitchFamily="34" charset="0"/>
              <a:cs typeface="Arial" pitchFamily="34" charset="0"/>
              <a:sym typeface="Symbol" pitchFamily="18" charset="2"/>
            </a:endParaRPr>
          </a:p>
        </p:txBody>
      </p:sp>
      <p:sp>
        <p:nvSpPr>
          <p:cNvPr id="6" name="Rectangle 5"/>
          <p:cNvSpPr txBox="1">
            <a:spLocks noChangeArrowheads="1"/>
          </p:cNvSpPr>
          <p:nvPr/>
        </p:nvSpPr>
        <p:spPr bwMode="auto">
          <a:xfrm>
            <a:off x="600074" y="223742"/>
            <a:ext cx="7123687"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Generating Energy-Optimum biogas generation</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txBox="1">
            <a:spLocks noGrp="1"/>
          </p:cNvSpPr>
          <p:nvPr/>
        </p:nvSpPr>
        <p:spPr bwMode="auto">
          <a:xfrm>
            <a:off x="9565111" y="6513514"/>
            <a:ext cx="65723" cy="138499"/>
          </a:xfrm>
          <a:prstGeom prst="rect">
            <a:avLst/>
          </a:prstGeom>
          <a:noFill/>
          <a:ln w="9525">
            <a:noFill/>
            <a:miter lim="800000"/>
            <a:headEnd/>
            <a:tailEnd/>
          </a:ln>
        </p:spPr>
        <p:txBody>
          <a:bodyPr wrap="none" lIns="0" tIns="0" rIns="0" bIns="0">
            <a:spAutoFit/>
          </a:bodyPr>
          <a:lstStyle/>
          <a:p>
            <a:pPr algn="r">
              <a:lnSpc>
                <a:spcPct val="90000"/>
              </a:lnSpc>
              <a:spcBef>
                <a:spcPct val="35000"/>
              </a:spcBef>
            </a:pPr>
            <a:fld id="{48E91D34-72D7-4DD5-903D-209572221CD6}" type="slidenum">
              <a:rPr lang="en-GB" altLang="en-US" sz="1000">
                <a:solidFill>
                  <a:schemeClr val="bg1"/>
                </a:solidFill>
                <a:latin typeface="Calibri" pitchFamily="34" charset="0"/>
              </a:rPr>
              <a:pPr algn="r">
                <a:lnSpc>
                  <a:spcPct val="90000"/>
                </a:lnSpc>
                <a:spcBef>
                  <a:spcPct val="35000"/>
                </a:spcBef>
              </a:pPr>
              <a:t>25</a:t>
            </a:fld>
            <a:endParaRPr lang="en-GB" altLang="en-US" sz="1000">
              <a:solidFill>
                <a:schemeClr val="bg1"/>
              </a:solidFill>
              <a:latin typeface="Calibri" pitchFamily="34" charset="0"/>
            </a:endParaRPr>
          </a:p>
        </p:txBody>
      </p:sp>
      <p:sp>
        <p:nvSpPr>
          <p:cNvPr id="20483" name="AutoShape 9"/>
          <p:cNvSpPr>
            <a:spLocks noChangeArrowheads="1"/>
          </p:cNvSpPr>
          <p:nvPr/>
        </p:nvSpPr>
        <p:spPr bwMode="auto">
          <a:xfrm>
            <a:off x="5068317" y="4456202"/>
            <a:ext cx="1219468" cy="1016000"/>
          </a:xfrm>
          <a:prstGeom prst="can">
            <a:avLst>
              <a:gd name="adj" fmla="val 25000"/>
            </a:avLst>
          </a:prstGeom>
          <a:solidFill>
            <a:schemeClr val="tx2"/>
          </a:solidFill>
          <a:ln w="9525">
            <a:solidFill>
              <a:schemeClr val="tx1"/>
            </a:solidFill>
            <a:round/>
            <a:headEnd/>
            <a:tailEnd/>
          </a:ln>
          <a:effectLst/>
        </p:spPr>
        <p:txBody>
          <a:bodyPr wrap="none" anchor="ctr"/>
          <a:lstStyle/>
          <a:p>
            <a:pPr algn="ctr"/>
            <a:r>
              <a:rPr lang="fr-FR" altLang="en-US" sz="1600" dirty="0">
                <a:solidFill>
                  <a:schemeClr val="bg1"/>
                </a:solidFill>
                <a:latin typeface="Arial" pitchFamily="34" charset="0"/>
                <a:cs typeface="Arial" pitchFamily="34" charset="0"/>
              </a:rPr>
              <a:t>TMAD</a:t>
            </a:r>
          </a:p>
          <a:p>
            <a:pPr algn="ctr"/>
            <a:r>
              <a:rPr lang="fr-FR" altLang="en-US" sz="1600" dirty="0" smtClean="0">
                <a:solidFill>
                  <a:schemeClr val="bg1"/>
                </a:solidFill>
                <a:latin typeface="Arial" pitchFamily="34" charset="0"/>
                <a:cs typeface="Arial" pitchFamily="34" charset="0"/>
              </a:rPr>
              <a:t>920 m3</a:t>
            </a:r>
          </a:p>
          <a:p>
            <a:pPr algn="ctr"/>
            <a:r>
              <a:rPr lang="fr-FR" altLang="en-US" sz="1600" dirty="0" smtClean="0">
                <a:solidFill>
                  <a:schemeClr val="bg1"/>
                </a:solidFill>
                <a:latin typeface="Arial" pitchFamily="34" charset="0"/>
                <a:cs typeface="Arial" pitchFamily="34" charset="0"/>
              </a:rPr>
              <a:t>63% VM rem</a:t>
            </a:r>
          </a:p>
          <a:p>
            <a:pPr algn="ctr"/>
            <a:endParaRPr lang="fr-FR" altLang="en-US" sz="1600" dirty="0">
              <a:solidFill>
                <a:schemeClr val="bg1"/>
              </a:solidFill>
              <a:latin typeface="Arial" pitchFamily="34" charset="0"/>
              <a:cs typeface="Arial" pitchFamily="34" charset="0"/>
            </a:endParaRPr>
          </a:p>
        </p:txBody>
      </p:sp>
      <p:sp>
        <p:nvSpPr>
          <p:cNvPr id="20484" name="Line 10"/>
          <p:cNvSpPr>
            <a:spLocks noChangeShapeType="1"/>
          </p:cNvSpPr>
          <p:nvPr/>
        </p:nvSpPr>
        <p:spPr bwMode="auto">
          <a:xfrm>
            <a:off x="3878131" y="4811713"/>
            <a:ext cx="1143661" cy="0"/>
          </a:xfrm>
          <a:prstGeom prst="line">
            <a:avLst/>
          </a:prstGeom>
          <a:noFill/>
          <a:ln w="9525">
            <a:solidFill>
              <a:schemeClr val="tx1"/>
            </a:solidFill>
            <a:round/>
            <a:headEnd/>
            <a:tailEnd type="triangle" w="med" len="med"/>
          </a:ln>
        </p:spPr>
        <p:txBody>
          <a:bodyPr/>
          <a:lstStyle/>
          <a:p>
            <a:endParaRPr lang="en-US"/>
          </a:p>
        </p:txBody>
      </p:sp>
      <p:sp>
        <p:nvSpPr>
          <p:cNvPr id="20485" name="Line 11"/>
          <p:cNvSpPr>
            <a:spLocks noChangeShapeType="1"/>
          </p:cNvSpPr>
          <p:nvPr/>
        </p:nvSpPr>
        <p:spPr bwMode="auto">
          <a:xfrm>
            <a:off x="7092421" y="4202113"/>
            <a:ext cx="440267" cy="0"/>
          </a:xfrm>
          <a:prstGeom prst="line">
            <a:avLst/>
          </a:prstGeom>
          <a:noFill/>
          <a:ln w="9525">
            <a:solidFill>
              <a:schemeClr val="tx1"/>
            </a:solidFill>
            <a:round/>
            <a:headEnd/>
            <a:tailEnd type="triangle" w="med" len="med"/>
          </a:ln>
        </p:spPr>
        <p:txBody>
          <a:bodyPr/>
          <a:lstStyle/>
          <a:p>
            <a:endParaRPr lang="en-US"/>
          </a:p>
        </p:txBody>
      </p:sp>
      <p:sp>
        <p:nvSpPr>
          <p:cNvPr id="20486" name="Text Box 12"/>
          <p:cNvSpPr txBox="1">
            <a:spLocks noChangeArrowheads="1"/>
          </p:cNvSpPr>
          <p:nvPr/>
        </p:nvSpPr>
        <p:spPr bwMode="auto">
          <a:xfrm>
            <a:off x="7505171" y="3971926"/>
            <a:ext cx="1893491" cy="338554"/>
          </a:xfrm>
          <a:prstGeom prst="rect">
            <a:avLst/>
          </a:prstGeom>
          <a:noFill/>
          <a:ln w="9525">
            <a:noFill/>
            <a:miter lim="800000"/>
            <a:headEnd/>
            <a:tailEnd/>
          </a:ln>
        </p:spPr>
        <p:txBody>
          <a:bodyPr>
            <a:spAutoFit/>
          </a:bodyPr>
          <a:lstStyle/>
          <a:p>
            <a:pPr>
              <a:spcBef>
                <a:spcPct val="50000"/>
              </a:spcBef>
            </a:pPr>
            <a:r>
              <a:rPr lang="fr-FR" altLang="en-US" sz="1600" dirty="0">
                <a:latin typeface="Arial" pitchFamily="34" charset="0"/>
                <a:cs typeface="Arial" pitchFamily="34" charset="0"/>
              </a:rPr>
              <a:t>CHP: 347 </a:t>
            </a:r>
            <a:r>
              <a:rPr lang="fr-FR" altLang="en-US" sz="1600" dirty="0" err="1">
                <a:latin typeface="Arial" pitchFamily="34" charset="0"/>
                <a:cs typeface="Arial" pitchFamily="34" charset="0"/>
              </a:rPr>
              <a:t>kWe</a:t>
            </a:r>
            <a:endParaRPr lang="fr-FR" altLang="en-US" sz="1600" dirty="0">
              <a:latin typeface="Arial" pitchFamily="34" charset="0"/>
              <a:cs typeface="Arial" pitchFamily="34" charset="0"/>
            </a:endParaRPr>
          </a:p>
        </p:txBody>
      </p:sp>
      <p:sp>
        <p:nvSpPr>
          <p:cNvPr id="20487" name="AutoShape 13"/>
          <p:cNvSpPr>
            <a:spLocks noChangeArrowheads="1"/>
          </p:cNvSpPr>
          <p:nvPr/>
        </p:nvSpPr>
        <p:spPr bwMode="auto">
          <a:xfrm>
            <a:off x="4168776" y="4505326"/>
            <a:ext cx="230452" cy="650875"/>
          </a:xfrm>
          <a:prstGeom prst="can">
            <a:avLst>
              <a:gd name="adj" fmla="val 76493"/>
            </a:avLst>
          </a:prstGeom>
          <a:solidFill>
            <a:schemeClr val="accent2"/>
          </a:solidFill>
          <a:ln w="9525">
            <a:solidFill>
              <a:schemeClr val="tx1"/>
            </a:solidFill>
            <a:round/>
            <a:headEnd/>
            <a:tailEnd/>
          </a:ln>
        </p:spPr>
        <p:txBody>
          <a:bodyPr wrap="none" anchor="ctr"/>
          <a:lstStyle/>
          <a:p>
            <a:endParaRPr lang="en-US" altLang="en-US"/>
          </a:p>
        </p:txBody>
      </p:sp>
      <p:sp>
        <p:nvSpPr>
          <p:cNvPr id="20488" name="AutoShape 14"/>
          <p:cNvSpPr>
            <a:spLocks noChangeArrowheads="1"/>
          </p:cNvSpPr>
          <p:nvPr/>
        </p:nvSpPr>
        <p:spPr bwMode="auto">
          <a:xfrm>
            <a:off x="5159374" y="3762375"/>
            <a:ext cx="2053083" cy="622300"/>
          </a:xfrm>
          <a:prstGeom prst="cloudCallout">
            <a:avLst>
              <a:gd name="adj1" fmla="val -35370"/>
              <a:gd name="adj2" fmla="val 67315"/>
            </a:avLst>
          </a:prstGeom>
          <a:solidFill>
            <a:schemeClr val="folHlink"/>
          </a:solidFill>
          <a:ln w="9525">
            <a:noFill/>
            <a:round/>
            <a:headEnd/>
            <a:tailEnd/>
          </a:ln>
          <a:effectLst/>
        </p:spPr>
        <p:txBody>
          <a:bodyPr/>
          <a:lstStyle/>
          <a:p>
            <a:pPr algn="ctr"/>
            <a:r>
              <a:rPr lang="fr-FR" altLang="en-US" sz="1600" dirty="0">
                <a:solidFill>
                  <a:schemeClr val="bg1"/>
                </a:solidFill>
                <a:latin typeface="Arial" pitchFamily="34" charset="0"/>
                <a:cs typeface="Arial" pitchFamily="34" charset="0"/>
              </a:rPr>
              <a:t>3723 Nm3/d</a:t>
            </a:r>
          </a:p>
        </p:txBody>
      </p:sp>
      <p:sp>
        <p:nvSpPr>
          <p:cNvPr id="21514" name="Text Box 29"/>
          <p:cNvSpPr txBox="1">
            <a:spLocks noChangeArrowheads="1"/>
          </p:cNvSpPr>
          <p:nvPr/>
        </p:nvSpPr>
        <p:spPr bwMode="auto">
          <a:xfrm>
            <a:off x="319882" y="4389438"/>
            <a:ext cx="1310481"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fr-FR" altLang="en-US" sz="1600" b="1" u="sng" dirty="0" smtClean="0">
                <a:effectLst>
                  <a:outerShdw blurRad="38100" dist="38100" dir="2700000" algn="tl">
                    <a:srgbClr val="C0C0C0"/>
                  </a:outerShdw>
                </a:effectLst>
                <a:latin typeface="Arial" pitchFamily="34" charset="0"/>
                <a:cs typeface="Arial" pitchFamily="34" charset="0"/>
              </a:rPr>
              <a:t>160 t/d</a:t>
            </a:r>
          </a:p>
          <a:p>
            <a:pPr eaLnBrk="1" hangingPunct="1">
              <a:defRPr/>
            </a:pPr>
            <a:r>
              <a:rPr lang="fr-FR" altLang="en-US" sz="1600" dirty="0" smtClean="0">
                <a:latin typeface="Arial" pitchFamily="34" charset="0"/>
                <a:cs typeface="Arial" pitchFamily="34" charset="0"/>
              </a:rPr>
              <a:t>10tDS/d</a:t>
            </a:r>
          </a:p>
          <a:p>
            <a:pPr eaLnBrk="1" hangingPunct="1">
              <a:defRPr/>
            </a:pPr>
            <a:r>
              <a:rPr lang="fr-FR" altLang="en-US" sz="1600" dirty="0" smtClean="0">
                <a:latin typeface="Arial" pitchFamily="34" charset="0"/>
                <a:cs typeface="Arial" pitchFamily="34" charset="0"/>
              </a:rPr>
              <a:t>25°C</a:t>
            </a:r>
          </a:p>
        </p:txBody>
      </p:sp>
      <p:sp>
        <p:nvSpPr>
          <p:cNvPr id="20491" name="AutoShape 32"/>
          <p:cNvSpPr>
            <a:spLocks noChangeArrowheads="1"/>
          </p:cNvSpPr>
          <p:nvPr/>
        </p:nvSpPr>
        <p:spPr bwMode="auto">
          <a:xfrm>
            <a:off x="2381913" y="4311650"/>
            <a:ext cx="1475581" cy="1149350"/>
          </a:xfrm>
          <a:prstGeom prst="can">
            <a:avLst>
              <a:gd name="adj" fmla="val 25000"/>
            </a:avLst>
          </a:prstGeom>
          <a:solidFill>
            <a:schemeClr val="tx2"/>
          </a:solidFill>
          <a:ln w="9525">
            <a:solidFill>
              <a:schemeClr val="tx1"/>
            </a:solidFill>
            <a:round/>
            <a:headEnd/>
            <a:tailEnd/>
          </a:ln>
          <a:effectLst/>
        </p:spPr>
        <p:txBody>
          <a:bodyPr wrap="none" anchor="ctr"/>
          <a:lstStyle/>
          <a:p>
            <a:pPr algn="ctr"/>
            <a:r>
              <a:rPr lang="fr-FR" altLang="en-US" sz="1600" dirty="0">
                <a:solidFill>
                  <a:schemeClr val="bg1"/>
                </a:solidFill>
                <a:latin typeface="Arial" pitchFamily="34" charset="0"/>
                <a:cs typeface="Arial" pitchFamily="34" charset="0"/>
              </a:rPr>
              <a:t>MAD</a:t>
            </a:r>
          </a:p>
          <a:p>
            <a:pPr algn="ctr"/>
            <a:r>
              <a:rPr lang="fr-FR" altLang="en-US" sz="1600" dirty="0">
                <a:solidFill>
                  <a:schemeClr val="bg1"/>
                </a:solidFill>
                <a:latin typeface="Arial" pitchFamily="34" charset="0"/>
                <a:cs typeface="Arial" pitchFamily="34" charset="0"/>
              </a:rPr>
              <a:t>2400 m3</a:t>
            </a:r>
          </a:p>
          <a:p>
            <a:pPr algn="ctr"/>
            <a:endParaRPr lang="fr-FR" altLang="en-US" sz="1600" dirty="0">
              <a:solidFill>
                <a:schemeClr val="bg1"/>
              </a:solidFill>
              <a:latin typeface="Arial" pitchFamily="34" charset="0"/>
              <a:cs typeface="Arial" pitchFamily="34" charset="0"/>
            </a:endParaRPr>
          </a:p>
        </p:txBody>
      </p:sp>
      <p:sp>
        <p:nvSpPr>
          <p:cNvPr id="20492" name="Freeform 20"/>
          <p:cNvSpPr>
            <a:spLocks/>
          </p:cNvSpPr>
          <p:nvPr/>
        </p:nvSpPr>
        <p:spPr bwMode="auto">
          <a:xfrm>
            <a:off x="4271963" y="3762375"/>
            <a:ext cx="3559969" cy="723900"/>
          </a:xfrm>
          <a:custGeom>
            <a:avLst/>
            <a:gdLst>
              <a:gd name="T0" fmla="*/ 2147483647 w 2070"/>
              <a:gd name="T1" fmla="*/ 2147483647 h 456"/>
              <a:gd name="T2" fmla="*/ 2147483647 w 2070"/>
              <a:gd name="T3" fmla="*/ 0 h 456"/>
              <a:gd name="T4" fmla="*/ 0 w 2070"/>
              <a:gd name="T5" fmla="*/ 0 h 456"/>
              <a:gd name="T6" fmla="*/ 0 w 2070"/>
              <a:gd name="T7" fmla="*/ 2147483647 h 4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70" h="456">
                <a:moveTo>
                  <a:pt x="2070" y="174"/>
                </a:moveTo>
                <a:lnTo>
                  <a:pt x="2070" y="0"/>
                </a:lnTo>
                <a:lnTo>
                  <a:pt x="0" y="0"/>
                </a:lnTo>
                <a:lnTo>
                  <a:pt x="0" y="456"/>
                </a:lnTo>
              </a:path>
            </a:pathLst>
          </a:custGeom>
          <a:noFill/>
          <a:ln w="9525">
            <a:solidFill>
              <a:schemeClr val="tx1"/>
            </a:solidFill>
            <a:round/>
            <a:headEnd/>
            <a:tailEnd type="triangle" w="med" len="med"/>
          </a:ln>
          <a:effectLst/>
        </p:spPr>
        <p:txBody>
          <a:bodyPr/>
          <a:lstStyle/>
          <a:p>
            <a:endParaRPr lang="en-US"/>
          </a:p>
        </p:txBody>
      </p:sp>
      <p:sp>
        <p:nvSpPr>
          <p:cNvPr id="20494" name="AutoShape 4"/>
          <p:cNvSpPr>
            <a:spLocks noChangeArrowheads="1"/>
          </p:cNvSpPr>
          <p:nvPr/>
        </p:nvSpPr>
        <p:spPr bwMode="auto">
          <a:xfrm>
            <a:off x="3781822" y="1841500"/>
            <a:ext cx="1733550" cy="1416050"/>
          </a:xfrm>
          <a:prstGeom prst="can">
            <a:avLst>
              <a:gd name="adj" fmla="val 25000"/>
            </a:avLst>
          </a:prstGeom>
          <a:solidFill>
            <a:schemeClr val="tx2"/>
          </a:solidFill>
          <a:ln w="9525">
            <a:solidFill>
              <a:schemeClr val="tx1"/>
            </a:solidFill>
            <a:round/>
            <a:headEnd/>
            <a:tailEnd/>
          </a:ln>
          <a:effectLst/>
        </p:spPr>
        <p:txBody>
          <a:bodyPr wrap="none" anchor="ctr"/>
          <a:lstStyle/>
          <a:p>
            <a:pPr algn="ctr"/>
            <a:r>
              <a:rPr lang="fr-FR" altLang="en-US" sz="1600" dirty="0">
                <a:solidFill>
                  <a:schemeClr val="bg1"/>
                </a:solidFill>
                <a:latin typeface="Arial" pitchFamily="34" charset="0"/>
                <a:cs typeface="Arial" pitchFamily="34" charset="0"/>
              </a:rPr>
              <a:t>MAD</a:t>
            </a:r>
          </a:p>
          <a:p>
            <a:pPr algn="ctr"/>
            <a:r>
              <a:rPr lang="fr-FR" altLang="en-US" sz="1600" dirty="0">
                <a:solidFill>
                  <a:schemeClr val="bg1"/>
                </a:solidFill>
                <a:latin typeface="Arial" pitchFamily="34" charset="0"/>
                <a:cs typeface="Arial" pitchFamily="34" charset="0"/>
              </a:rPr>
              <a:t>4000 m3</a:t>
            </a:r>
          </a:p>
          <a:p>
            <a:pPr algn="ctr"/>
            <a:r>
              <a:rPr lang="fr-FR" altLang="en-US" sz="1600" dirty="0">
                <a:solidFill>
                  <a:schemeClr val="bg1"/>
                </a:solidFill>
                <a:latin typeface="Arial" pitchFamily="34" charset="0"/>
                <a:cs typeface="Arial" pitchFamily="34" charset="0"/>
              </a:rPr>
              <a:t>50% VM rem</a:t>
            </a:r>
          </a:p>
        </p:txBody>
      </p:sp>
      <p:sp>
        <p:nvSpPr>
          <p:cNvPr id="20495" name="Line 5"/>
          <p:cNvSpPr>
            <a:spLocks noChangeShapeType="1"/>
          </p:cNvSpPr>
          <p:nvPr/>
        </p:nvSpPr>
        <p:spPr bwMode="auto">
          <a:xfrm>
            <a:off x="2801541" y="2430463"/>
            <a:ext cx="914929" cy="0"/>
          </a:xfrm>
          <a:prstGeom prst="line">
            <a:avLst/>
          </a:prstGeom>
          <a:noFill/>
          <a:ln w="9525">
            <a:solidFill>
              <a:schemeClr val="tx1"/>
            </a:solidFill>
            <a:round/>
            <a:headEnd/>
            <a:tailEnd type="triangle" w="med" len="med"/>
          </a:ln>
        </p:spPr>
        <p:txBody>
          <a:bodyPr/>
          <a:lstStyle/>
          <a:p>
            <a:endParaRPr lang="en-US"/>
          </a:p>
        </p:txBody>
      </p:sp>
      <p:sp>
        <p:nvSpPr>
          <p:cNvPr id="21520" name="Text Box 6"/>
          <p:cNvSpPr txBox="1">
            <a:spLocks noChangeArrowheads="1"/>
          </p:cNvSpPr>
          <p:nvPr/>
        </p:nvSpPr>
        <p:spPr bwMode="auto">
          <a:xfrm>
            <a:off x="1327680" y="1982788"/>
            <a:ext cx="1310481"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fr-FR" altLang="en-US" sz="1600" b="1" u="sng" dirty="0" smtClean="0">
                <a:effectLst>
                  <a:outerShdw blurRad="38100" dist="38100" dir="2700000" algn="tl">
                    <a:srgbClr val="C0C0C0"/>
                  </a:outerShdw>
                </a:effectLst>
                <a:latin typeface="Arial" pitchFamily="34" charset="0"/>
                <a:cs typeface="Arial" pitchFamily="34" charset="0"/>
              </a:rPr>
              <a:t>160 t/d</a:t>
            </a:r>
          </a:p>
          <a:p>
            <a:pPr eaLnBrk="1" hangingPunct="1">
              <a:defRPr/>
            </a:pPr>
            <a:r>
              <a:rPr lang="fr-FR" altLang="en-US" sz="1600" dirty="0" smtClean="0">
                <a:latin typeface="Arial" pitchFamily="34" charset="0"/>
                <a:cs typeface="Arial" pitchFamily="34" charset="0"/>
              </a:rPr>
              <a:t>10tDS/d</a:t>
            </a:r>
          </a:p>
          <a:p>
            <a:pPr eaLnBrk="1" hangingPunct="1">
              <a:defRPr/>
            </a:pPr>
            <a:r>
              <a:rPr lang="fr-FR" altLang="en-US" sz="1600" dirty="0" smtClean="0">
                <a:latin typeface="Arial" pitchFamily="34" charset="0"/>
                <a:cs typeface="Arial" pitchFamily="34" charset="0"/>
              </a:rPr>
              <a:t>25°C</a:t>
            </a:r>
          </a:p>
        </p:txBody>
      </p:sp>
      <p:sp>
        <p:nvSpPr>
          <p:cNvPr id="20497" name="AutoShape 7"/>
          <p:cNvSpPr>
            <a:spLocks noChangeArrowheads="1"/>
          </p:cNvSpPr>
          <p:nvPr/>
        </p:nvSpPr>
        <p:spPr bwMode="auto">
          <a:xfrm>
            <a:off x="4161896" y="1203326"/>
            <a:ext cx="2023147" cy="536575"/>
          </a:xfrm>
          <a:prstGeom prst="cloudCallout">
            <a:avLst>
              <a:gd name="adj1" fmla="val -35370"/>
              <a:gd name="adj2" fmla="val 69912"/>
            </a:avLst>
          </a:prstGeom>
          <a:solidFill>
            <a:schemeClr val="folHlink"/>
          </a:solidFill>
          <a:ln w="9525">
            <a:noFill/>
            <a:round/>
            <a:headEnd/>
            <a:tailEnd/>
          </a:ln>
          <a:effectLst/>
        </p:spPr>
        <p:txBody>
          <a:bodyPr/>
          <a:lstStyle/>
          <a:p>
            <a:pPr algn="ctr"/>
            <a:r>
              <a:rPr lang="fr-FR" altLang="en-US" sz="1600" dirty="0">
                <a:solidFill>
                  <a:schemeClr val="bg1"/>
                </a:solidFill>
                <a:latin typeface="Arial" pitchFamily="34" charset="0"/>
                <a:cs typeface="Arial" pitchFamily="34" charset="0"/>
              </a:rPr>
              <a:t>2927 Nm3/d</a:t>
            </a:r>
          </a:p>
        </p:txBody>
      </p:sp>
      <p:sp>
        <p:nvSpPr>
          <p:cNvPr id="20498" name="Line 8"/>
          <p:cNvSpPr>
            <a:spLocks noChangeShapeType="1"/>
          </p:cNvSpPr>
          <p:nvPr/>
        </p:nvSpPr>
        <p:spPr bwMode="auto">
          <a:xfrm>
            <a:off x="6043348" y="1566863"/>
            <a:ext cx="935567" cy="0"/>
          </a:xfrm>
          <a:prstGeom prst="line">
            <a:avLst/>
          </a:prstGeom>
          <a:noFill/>
          <a:ln w="9525">
            <a:solidFill>
              <a:schemeClr val="tx1"/>
            </a:solidFill>
            <a:round/>
            <a:headEnd/>
            <a:tailEnd type="triangle" w="med" len="med"/>
          </a:ln>
        </p:spPr>
        <p:txBody>
          <a:bodyPr/>
          <a:lstStyle/>
          <a:p>
            <a:endParaRPr lang="en-US"/>
          </a:p>
        </p:txBody>
      </p:sp>
      <p:sp>
        <p:nvSpPr>
          <p:cNvPr id="20499" name="Text Box 9"/>
          <p:cNvSpPr txBox="1">
            <a:spLocks noChangeArrowheads="1"/>
          </p:cNvSpPr>
          <p:nvPr/>
        </p:nvSpPr>
        <p:spPr bwMode="auto">
          <a:xfrm>
            <a:off x="7209367" y="1393826"/>
            <a:ext cx="1893491" cy="338554"/>
          </a:xfrm>
          <a:prstGeom prst="rect">
            <a:avLst/>
          </a:prstGeom>
          <a:noFill/>
          <a:ln w="9525">
            <a:noFill/>
            <a:miter lim="800000"/>
            <a:headEnd/>
            <a:tailEnd/>
          </a:ln>
        </p:spPr>
        <p:txBody>
          <a:bodyPr>
            <a:spAutoFit/>
          </a:bodyPr>
          <a:lstStyle/>
          <a:p>
            <a:pPr>
              <a:spcBef>
                <a:spcPct val="50000"/>
              </a:spcBef>
            </a:pPr>
            <a:r>
              <a:rPr lang="fr-FR" altLang="en-US" sz="1600" dirty="0">
                <a:latin typeface="Arial" pitchFamily="34" charset="0"/>
                <a:cs typeface="Arial" pitchFamily="34" charset="0"/>
              </a:rPr>
              <a:t>CHP: 273kWe</a:t>
            </a:r>
          </a:p>
        </p:txBody>
      </p:sp>
      <p:sp>
        <p:nvSpPr>
          <p:cNvPr id="20500" name="Line 21"/>
          <p:cNvSpPr>
            <a:spLocks noChangeShapeType="1"/>
          </p:cNvSpPr>
          <p:nvPr/>
        </p:nvSpPr>
        <p:spPr bwMode="auto">
          <a:xfrm>
            <a:off x="5506773" y="2470150"/>
            <a:ext cx="1114425" cy="0"/>
          </a:xfrm>
          <a:prstGeom prst="line">
            <a:avLst/>
          </a:prstGeom>
          <a:noFill/>
          <a:ln w="9525">
            <a:solidFill>
              <a:schemeClr val="tx1"/>
            </a:solidFill>
            <a:round/>
            <a:headEnd/>
            <a:tailEnd type="triangle" w="med" len="med"/>
          </a:ln>
        </p:spPr>
        <p:txBody>
          <a:bodyPr/>
          <a:lstStyle/>
          <a:p>
            <a:endParaRPr lang="en-US"/>
          </a:p>
        </p:txBody>
      </p:sp>
      <p:sp>
        <p:nvSpPr>
          <p:cNvPr id="20501" name="Text Box 22"/>
          <p:cNvSpPr txBox="1">
            <a:spLocks noChangeArrowheads="1"/>
          </p:cNvSpPr>
          <p:nvPr/>
        </p:nvSpPr>
        <p:spPr bwMode="auto">
          <a:xfrm>
            <a:off x="6504253" y="2632076"/>
            <a:ext cx="1903810" cy="338554"/>
          </a:xfrm>
          <a:prstGeom prst="rect">
            <a:avLst/>
          </a:prstGeom>
          <a:solidFill>
            <a:srgbClr val="FFFF00"/>
          </a:solidFill>
          <a:ln w="9525">
            <a:noFill/>
            <a:miter lim="800000"/>
            <a:headEnd/>
            <a:tailEnd/>
          </a:ln>
        </p:spPr>
        <p:txBody>
          <a:bodyPr>
            <a:spAutoFit/>
          </a:bodyPr>
          <a:lstStyle/>
          <a:p>
            <a:r>
              <a:rPr lang="fr-FR" altLang="en-US" sz="1600" dirty="0">
                <a:latin typeface="Arial" pitchFamily="34" charset="0"/>
                <a:cs typeface="Arial" pitchFamily="34" charset="0"/>
              </a:rPr>
              <a:t>25t/d, 25%</a:t>
            </a:r>
          </a:p>
        </p:txBody>
      </p:sp>
      <p:sp>
        <p:nvSpPr>
          <p:cNvPr id="20502" name="Line 21"/>
          <p:cNvSpPr>
            <a:spLocks noChangeShapeType="1"/>
          </p:cNvSpPr>
          <p:nvPr/>
        </p:nvSpPr>
        <p:spPr bwMode="auto">
          <a:xfrm>
            <a:off x="6266921" y="4857750"/>
            <a:ext cx="804863" cy="0"/>
          </a:xfrm>
          <a:prstGeom prst="line">
            <a:avLst/>
          </a:prstGeom>
          <a:noFill/>
          <a:ln w="9525">
            <a:solidFill>
              <a:schemeClr val="tx1"/>
            </a:solidFill>
            <a:round/>
            <a:headEnd/>
            <a:tailEnd type="triangle" w="med" len="med"/>
          </a:ln>
        </p:spPr>
        <p:txBody>
          <a:bodyPr/>
          <a:lstStyle/>
          <a:p>
            <a:endParaRPr lang="en-US"/>
          </a:p>
        </p:txBody>
      </p:sp>
      <p:sp>
        <p:nvSpPr>
          <p:cNvPr id="20503" name="Text Box 22"/>
          <p:cNvSpPr txBox="1">
            <a:spLocks noChangeArrowheads="1"/>
          </p:cNvSpPr>
          <p:nvPr/>
        </p:nvSpPr>
        <p:spPr bwMode="auto">
          <a:xfrm>
            <a:off x="6655594" y="4981576"/>
            <a:ext cx="1903810" cy="338554"/>
          </a:xfrm>
          <a:prstGeom prst="rect">
            <a:avLst/>
          </a:prstGeom>
          <a:solidFill>
            <a:srgbClr val="FFFF00"/>
          </a:solidFill>
          <a:ln w="9525">
            <a:noFill/>
            <a:miter lim="800000"/>
            <a:headEnd/>
            <a:tailEnd/>
          </a:ln>
        </p:spPr>
        <p:txBody>
          <a:bodyPr>
            <a:spAutoFit/>
          </a:bodyPr>
          <a:lstStyle/>
          <a:p>
            <a:r>
              <a:rPr lang="fr-FR" altLang="en-US" sz="1600" dirty="0">
                <a:latin typeface="Arial" pitchFamily="34" charset="0"/>
                <a:cs typeface="Arial" pitchFamily="34" charset="0"/>
              </a:rPr>
              <a:t>12,5t/d, 34%</a:t>
            </a:r>
          </a:p>
        </p:txBody>
      </p:sp>
      <p:sp>
        <p:nvSpPr>
          <p:cNvPr id="20505" name="Freeform 33"/>
          <p:cNvSpPr>
            <a:spLocks/>
          </p:cNvSpPr>
          <p:nvPr/>
        </p:nvSpPr>
        <p:spPr bwMode="auto">
          <a:xfrm>
            <a:off x="6273800" y="2190751"/>
            <a:ext cx="1527175" cy="519113"/>
          </a:xfrm>
          <a:custGeom>
            <a:avLst/>
            <a:gdLst>
              <a:gd name="T0" fmla="*/ 0 w 888"/>
              <a:gd name="T1" fmla="*/ 2147483647 h 327"/>
              <a:gd name="T2" fmla="*/ 2147483647 w 888"/>
              <a:gd name="T3" fmla="*/ 2147483647 h 327"/>
              <a:gd name="T4" fmla="*/ 2147483647 w 888"/>
              <a:gd name="T5" fmla="*/ 2147483647 h 327"/>
              <a:gd name="T6" fmla="*/ 2147483647 w 888"/>
              <a:gd name="T7" fmla="*/ 2147483647 h 327"/>
              <a:gd name="T8" fmla="*/ 2147483647 w 888"/>
              <a:gd name="T9" fmla="*/ 2147483647 h 327"/>
              <a:gd name="T10" fmla="*/ 2147483647 w 888"/>
              <a:gd name="T11" fmla="*/ 0 h 327"/>
              <a:gd name="T12" fmla="*/ 2147483647 w 888"/>
              <a:gd name="T13" fmla="*/ 2147483647 h 327"/>
              <a:gd name="T14" fmla="*/ 2147483647 w 888"/>
              <a:gd name="T15" fmla="*/ 2147483647 h 327"/>
              <a:gd name="T16" fmla="*/ 2147483647 w 888"/>
              <a:gd name="T17" fmla="*/ 2147483647 h 327"/>
              <a:gd name="T18" fmla="*/ 2147483647 w 888"/>
              <a:gd name="T19" fmla="*/ 2147483647 h 327"/>
              <a:gd name="T20" fmla="*/ 2147483647 w 888"/>
              <a:gd name="T21" fmla="*/ 2147483647 h 327"/>
              <a:gd name="T22" fmla="*/ 2147483647 w 888"/>
              <a:gd name="T23" fmla="*/ 2147483647 h 3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88" h="327">
                <a:moveTo>
                  <a:pt x="0" y="318"/>
                </a:moveTo>
                <a:cubicBezTo>
                  <a:pt x="32" y="307"/>
                  <a:pt x="63" y="304"/>
                  <a:pt x="96" y="300"/>
                </a:cubicBezTo>
                <a:cubicBezTo>
                  <a:pt x="177" y="260"/>
                  <a:pt x="57" y="317"/>
                  <a:pt x="150" y="282"/>
                </a:cubicBezTo>
                <a:cubicBezTo>
                  <a:pt x="178" y="272"/>
                  <a:pt x="203" y="239"/>
                  <a:pt x="228" y="222"/>
                </a:cubicBezTo>
                <a:cubicBezTo>
                  <a:pt x="246" y="195"/>
                  <a:pt x="243" y="165"/>
                  <a:pt x="258" y="138"/>
                </a:cubicBezTo>
                <a:cubicBezTo>
                  <a:pt x="314" y="37"/>
                  <a:pt x="387" y="26"/>
                  <a:pt x="492" y="0"/>
                </a:cubicBezTo>
                <a:cubicBezTo>
                  <a:pt x="538" y="4"/>
                  <a:pt x="573" y="12"/>
                  <a:pt x="618" y="18"/>
                </a:cubicBezTo>
                <a:cubicBezTo>
                  <a:pt x="636" y="36"/>
                  <a:pt x="648" y="46"/>
                  <a:pt x="672" y="54"/>
                </a:cubicBezTo>
                <a:cubicBezTo>
                  <a:pt x="691" y="112"/>
                  <a:pt x="741" y="188"/>
                  <a:pt x="780" y="234"/>
                </a:cubicBezTo>
                <a:cubicBezTo>
                  <a:pt x="793" y="249"/>
                  <a:pt x="810" y="248"/>
                  <a:pt x="828" y="252"/>
                </a:cubicBezTo>
                <a:cubicBezTo>
                  <a:pt x="834" y="269"/>
                  <a:pt x="867" y="327"/>
                  <a:pt x="888" y="306"/>
                </a:cubicBezTo>
                <a:lnTo>
                  <a:pt x="48" y="318"/>
                </a:lnTo>
              </a:path>
            </a:pathLst>
          </a:custGeom>
          <a:solidFill>
            <a:srgbClr val="993300"/>
          </a:solidFill>
          <a:ln w="9525">
            <a:noFill/>
            <a:round/>
            <a:headEnd/>
            <a:tailEnd/>
          </a:ln>
          <a:effectLst/>
        </p:spPr>
        <p:txBody>
          <a:bodyPr/>
          <a:lstStyle/>
          <a:p>
            <a:endParaRPr lang="en-US"/>
          </a:p>
        </p:txBody>
      </p:sp>
      <p:sp>
        <p:nvSpPr>
          <p:cNvPr id="20506" name="Freeform 34"/>
          <p:cNvSpPr>
            <a:spLocks/>
          </p:cNvSpPr>
          <p:nvPr/>
        </p:nvSpPr>
        <p:spPr bwMode="auto">
          <a:xfrm>
            <a:off x="6961717" y="4740276"/>
            <a:ext cx="908050" cy="252413"/>
          </a:xfrm>
          <a:custGeom>
            <a:avLst/>
            <a:gdLst>
              <a:gd name="T0" fmla="*/ 0 w 888"/>
              <a:gd name="T1" fmla="*/ 2147483647 h 327"/>
              <a:gd name="T2" fmla="*/ 2147483647 w 888"/>
              <a:gd name="T3" fmla="*/ 2147483647 h 327"/>
              <a:gd name="T4" fmla="*/ 2147483647 w 888"/>
              <a:gd name="T5" fmla="*/ 2147483647 h 327"/>
              <a:gd name="T6" fmla="*/ 2147483647 w 888"/>
              <a:gd name="T7" fmla="*/ 2147483647 h 327"/>
              <a:gd name="T8" fmla="*/ 2147483647 w 888"/>
              <a:gd name="T9" fmla="*/ 2147483647 h 327"/>
              <a:gd name="T10" fmla="*/ 2147483647 w 888"/>
              <a:gd name="T11" fmla="*/ 0 h 327"/>
              <a:gd name="T12" fmla="*/ 2147483647 w 888"/>
              <a:gd name="T13" fmla="*/ 2147483647 h 327"/>
              <a:gd name="T14" fmla="*/ 2147483647 w 888"/>
              <a:gd name="T15" fmla="*/ 2147483647 h 327"/>
              <a:gd name="T16" fmla="*/ 2147483647 w 888"/>
              <a:gd name="T17" fmla="*/ 2147483647 h 327"/>
              <a:gd name="T18" fmla="*/ 2147483647 w 888"/>
              <a:gd name="T19" fmla="*/ 2147483647 h 327"/>
              <a:gd name="T20" fmla="*/ 2147483647 w 888"/>
              <a:gd name="T21" fmla="*/ 2147483647 h 327"/>
              <a:gd name="T22" fmla="*/ 2147483647 w 888"/>
              <a:gd name="T23" fmla="*/ 2147483647 h 3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88" h="327">
                <a:moveTo>
                  <a:pt x="0" y="318"/>
                </a:moveTo>
                <a:cubicBezTo>
                  <a:pt x="32" y="307"/>
                  <a:pt x="63" y="304"/>
                  <a:pt x="96" y="300"/>
                </a:cubicBezTo>
                <a:cubicBezTo>
                  <a:pt x="177" y="260"/>
                  <a:pt x="57" y="317"/>
                  <a:pt x="150" y="282"/>
                </a:cubicBezTo>
                <a:cubicBezTo>
                  <a:pt x="178" y="272"/>
                  <a:pt x="203" y="239"/>
                  <a:pt x="228" y="222"/>
                </a:cubicBezTo>
                <a:cubicBezTo>
                  <a:pt x="246" y="195"/>
                  <a:pt x="243" y="165"/>
                  <a:pt x="258" y="138"/>
                </a:cubicBezTo>
                <a:cubicBezTo>
                  <a:pt x="314" y="37"/>
                  <a:pt x="387" y="26"/>
                  <a:pt x="492" y="0"/>
                </a:cubicBezTo>
                <a:cubicBezTo>
                  <a:pt x="538" y="4"/>
                  <a:pt x="573" y="12"/>
                  <a:pt x="618" y="18"/>
                </a:cubicBezTo>
                <a:cubicBezTo>
                  <a:pt x="636" y="36"/>
                  <a:pt x="648" y="46"/>
                  <a:pt x="672" y="54"/>
                </a:cubicBezTo>
                <a:cubicBezTo>
                  <a:pt x="691" y="112"/>
                  <a:pt x="741" y="188"/>
                  <a:pt x="780" y="234"/>
                </a:cubicBezTo>
                <a:cubicBezTo>
                  <a:pt x="793" y="249"/>
                  <a:pt x="810" y="248"/>
                  <a:pt x="828" y="252"/>
                </a:cubicBezTo>
                <a:cubicBezTo>
                  <a:pt x="834" y="269"/>
                  <a:pt x="867" y="327"/>
                  <a:pt x="888" y="306"/>
                </a:cubicBezTo>
                <a:lnTo>
                  <a:pt x="48" y="318"/>
                </a:lnTo>
              </a:path>
            </a:pathLst>
          </a:custGeom>
          <a:solidFill>
            <a:srgbClr val="993300"/>
          </a:solidFill>
          <a:ln w="9525">
            <a:noFill/>
            <a:round/>
            <a:headEnd/>
            <a:tailEnd/>
          </a:ln>
          <a:effectLst/>
        </p:spPr>
        <p:txBody>
          <a:bodyPr/>
          <a:lstStyle/>
          <a:p>
            <a:endParaRPr lang="en-US"/>
          </a:p>
        </p:txBody>
      </p:sp>
      <p:sp>
        <p:nvSpPr>
          <p:cNvPr id="20507" name="Oval 58"/>
          <p:cNvSpPr>
            <a:spLocks noChangeArrowheads="1"/>
          </p:cNvSpPr>
          <p:nvPr/>
        </p:nvSpPr>
        <p:spPr bwMode="auto">
          <a:xfrm>
            <a:off x="55033" y="1089026"/>
            <a:ext cx="2008717" cy="650875"/>
          </a:xfrm>
          <a:prstGeom prst="ellipse">
            <a:avLst/>
          </a:prstGeom>
          <a:solidFill>
            <a:schemeClr val="accent2"/>
          </a:solidFill>
          <a:ln w="9525">
            <a:noFill/>
            <a:round/>
            <a:headEnd/>
            <a:tailEnd/>
          </a:ln>
        </p:spPr>
        <p:txBody>
          <a:bodyPr wrap="none" anchor="ctr"/>
          <a:lstStyle/>
          <a:p>
            <a:pPr algn="ctr"/>
            <a:r>
              <a:rPr lang="fr-FR" altLang="en-US" sz="1600" dirty="0" err="1">
                <a:solidFill>
                  <a:schemeClr val="bg1"/>
                </a:solidFill>
                <a:latin typeface="Arial" pitchFamily="34" charset="0"/>
                <a:cs typeface="Arial" pitchFamily="34" charset="0"/>
              </a:rPr>
              <a:t>Conventional</a:t>
            </a:r>
            <a:endParaRPr lang="fr-FR" altLang="en-US" sz="1600" dirty="0">
              <a:solidFill>
                <a:schemeClr val="bg1"/>
              </a:solidFill>
              <a:latin typeface="Arial" pitchFamily="34" charset="0"/>
              <a:cs typeface="Arial" pitchFamily="34" charset="0"/>
            </a:endParaRPr>
          </a:p>
        </p:txBody>
      </p:sp>
      <p:sp>
        <p:nvSpPr>
          <p:cNvPr id="20508" name="Oval 58"/>
          <p:cNvSpPr>
            <a:spLocks noChangeArrowheads="1"/>
          </p:cNvSpPr>
          <p:nvPr/>
        </p:nvSpPr>
        <p:spPr bwMode="auto">
          <a:xfrm>
            <a:off x="72232" y="3638551"/>
            <a:ext cx="1805781" cy="447675"/>
          </a:xfrm>
          <a:prstGeom prst="ellipse">
            <a:avLst/>
          </a:prstGeom>
          <a:solidFill>
            <a:schemeClr val="accent2"/>
          </a:solidFill>
          <a:ln w="9525">
            <a:noFill/>
            <a:round/>
            <a:headEnd/>
            <a:tailEnd/>
          </a:ln>
        </p:spPr>
        <p:txBody>
          <a:bodyPr wrap="none" anchor="ctr"/>
          <a:lstStyle/>
          <a:p>
            <a:pPr algn="ctr"/>
            <a:r>
              <a:rPr lang="fr-FR" altLang="en-US" sz="1600" dirty="0">
                <a:solidFill>
                  <a:schemeClr val="bg1"/>
                </a:solidFill>
                <a:latin typeface="Arial" pitchFamily="34" charset="0"/>
                <a:cs typeface="Arial" pitchFamily="34" charset="0"/>
              </a:rPr>
              <a:t>DLD</a:t>
            </a:r>
          </a:p>
        </p:txBody>
      </p:sp>
      <p:sp>
        <p:nvSpPr>
          <p:cNvPr id="20509" name="Line 5"/>
          <p:cNvSpPr>
            <a:spLocks noChangeShapeType="1"/>
          </p:cNvSpPr>
          <p:nvPr/>
        </p:nvSpPr>
        <p:spPr bwMode="auto">
          <a:xfrm flipV="1">
            <a:off x="1745590" y="4854576"/>
            <a:ext cx="636323" cy="23813"/>
          </a:xfrm>
          <a:prstGeom prst="line">
            <a:avLst/>
          </a:prstGeom>
          <a:noFill/>
          <a:ln w="9525">
            <a:solidFill>
              <a:schemeClr val="tx1"/>
            </a:solidFill>
            <a:round/>
            <a:headEnd/>
            <a:tailEnd type="triangle" w="med" len="med"/>
          </a:ln>
        </p:spPr>
        <p:txBody>
          <a:bodyPr/>
          <a:lstStyle/>
          <a:p>
            <a:endParaRPr lang="en-US"/>
          </a:p>
        </p:txBody>
      </p:sp>
      <p:sp>
        <p:nvSpPr>
          <p:cNvPr id="28" name="Rectangle 5"/>
          <p:cNvSpPr txBox="1">
            <a:spLocks noChangeArrowheads="1"/>
          </p:cNvSpPr>
          <p:nvPr/>
        </p:nvSpPr>
        <p:spPr bwMode="auto">
          <a:xfrm>
            <a:off x="600074" y="223742"/>
            <a:ext cx="7123687"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Generating Energy-Optimum biogas generation</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2321959" y="1050373"/>
            <a:ext cx="5065160" cy="2545243"/>
          </a:xfrm>
          <a:prstGeom prst="rect">
            <a:avLst/>
          </a:prstGeom>
          <a:noFill/>
          <a:ln w="9525">
            <a:noFill/>
            <a:miter lim="800000"/>
            <a:headEnd/>
            <a:tailEnd/>
          </a:ln>
        </p:spPr>
      </p:pic>
      <p:pic>
        <p:nvPicPr>
          <p:cNvPr id="58371" name="Picture 3"/>
          <p:cNvPicPr>
            <a:picLocks noChangeAspect="1" noChangeArrowheads="1"/>
          </p:cNvPicPr>
          <p:nvPr/>
        </p:nvPicPr>
        <p:blipFill>
          <a:blip r:embed="rId3" cstate="print"/>
          <a:srcRect/>
          <a:stretch>
            <a:fillRect/>
          </a:stretch>
        </p:blipFill>
        <p:spPr bwMode="auto">
          <a:xfrm>
            <a:off x="2431480" y="3588351"/>
            <a:ext cx="4791253" cy="3061631"/>
          </a:xfrm>
          <a:prstGeom prst="rect">
            <a:avLst/>
          </a:prstGeom>
          <a:noFill/>
          <a:ln w="9525">
            <a:noFill/>
            <a:miter lim="800000"/>
            <a:headEnd/>
            <a:tailEnd/>
          </a:ln>
        </p:spPr>
      </p:pic>
      <p:sp>
        <p:nvSpPr>
          <p:cNvPr id="8" name="Rectangle 5"/>
          <p:cNvSpPr txBox="1">
            <a:spLocks noChangeArrowheads="1"/>
          </p:cNvSpPr>
          <p:nvPr/>
        </p:nvSpPr>
        <p:spPr bwMode="auto">
          <a:xfrm>
            <a:off x="600075" y="223742"/>
            <a:ext cx="5574694" cy="40241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Generating Energy-Generating biogas</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256853" y="955497"/>
            <a:ext cx="5363111" cy="4203519"/>
          </a:xfrm>
          <a:prstGeom prst="rect">
            <a:avLst/>
          </a:prstGeom>
          <a:noFill/>
          <a:ln w="9525">
            <a:noFill/>
            <a:miter lim="800000"/>
            <a:headEnd/>
            <a:tailEnd/>
          </a:ln>
        </p:spPr>
      </p:pic>
      <p:pic>
        <p:nvPicPr>
          <p:cNvPr id="3" name="Picture 4"/>
          <p:cNvPicPr>
            <a:picLocks noChangeAspect="1" noChangeArrowheads="1"/>
          </p:cNvPicPr>
          <p:nvPr/>
        </p:nvPicPr>
        <p:blipFill>
          <a:blip r:embed="rId3" cstate="print"/>
          <a:srcRect/>
          <a:stretch>
            <a:fillRect/>
          </a:stretch>
        </p:blipFill>
        <p:spPr bwMode="auto">
          <a:xfrm>
            <a:off x="5662879" y="936609"/>
            <a:ext cx="2681449" cy="2063445"/>
          </a:xfrm>
          <a:prstGeom prst="rect">
            <a:avLst/>
          </a:prstGeom>
          <a:noFill/>
          <a:ln w="9525">
            <a:noFill/>
            <a:miter lim="800000"/>
            <a:headEnd/>
            <a:tailEnd/>
          </a:ln>
        </p:spPr>
      </p:pic>
      <p:pic>
        <p:nvPicPr>
          <p:cNvPr id="4" name="Picture 5"/>
          <p:cNvPicPr>
            <a:picLocks noChangeAspect="1" noChangeArrowheads="1"/>
          </p:cNvPicPr>
          <p:nvPr/>
        </p:nvPicPr>
        <p:blipFill>
          <a:blip r:embed="rId4" cstate="print"/>
          <a:srcRect/>
          <a:stretch>
            <a:fillRect/>
          </a:stretch>
        </p:blipFill>
        <p:spPr bwMode="auto">
          <a:xfrm>
            <a:off x="1949717" y="5265026"/>
            <a:ext cx="1630237" cy="1592974"/>
          </a:xfrm>
          <a:prstGeom prst="rect">
            <a:avLst/>
          </a:prstGeom>
          <a:noFill/>
          <a:ln w="9525">
            <a:noFill/>
            <a:miter lim="800000"/>
            <a:headEnd/>
            <a:tailEnd/>
          </a:ln>
        </p:spPr>
      </p:pic>
      <p:pic>
        <p:nvPicPr>
          <p:cNvPr id="5" name="Picture 6"/>
          <p:cNvPicPr>
            <a:picLocks noChangeAspect="1" noChangeArrowheads="1"/>
          </p:cNvPicPr>
          <p:nvPr/>
        </p:nvPicPr>
        <p:blipFill>
          <a:blip r:embed="rId5" cstate="print"/>
          <a:srcRect/>
          <a:stretch>
            <a:fillRect/>
          </a:stretch>
        </p:blipFill>
        <p:spPr bwMode="auto">
          <a:xfrm>
            <a:off x="5753527" y="3253538"/>
            <a:ext cx="3811391" cy="1937195"/>
          </a:xfrm>
          <a:prstGeom prst="rect">
            <a:avLst/>
          </a:prstGeom>
          <a:noFill/>
          <a:ln w="9525">
            <a:noFill/>
            <a:miter lim="800000"/>
            <a:headEnd/>
            <a:tailEnd/>
          </a:ln>
        </p:spPr>
      </p:pic>
      <p:sp>
        <p:nvSpPr>
          <p:cNvPr id="8" name="Rectangle 5"/>
          <p:cNvSpPr txBox="1">
            <a:spLocks noChangeArrowheads="1"/>
          </p:cNvSpPr>
          <p:nvPr/>
        </p:nvSpPr>
        <p:spPr bwMode="auto">
          <a:xfrm>
            <a:off x="600075" y="223742"/>
            <a:ext cx="5574694" cy="40241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Generating Energy-Generating biogas</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
          <p:cNvSpPr/>
          <p:nvPr/>
        </p:nvSpPr>
        <p:spPr>
          <a:xfrm>
            <a:off x="4893013" y="1478604"/>
            <a:ext cx="4812515" cy="50875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Are bioreactors that can convert the chemical energy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present in organic compounds into chemical energy.</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Producing electricity using </a:t>
            </a:r>
            <a:r>
              <a:rPr lang="en-US" altLang="ko-KR" sz="1400" dirty="0" err="1" smtClean="0">
                <a:solidFill>
                  <a:schemeClr val="tx1"/>
                </a:solidFill>
                <a:latin typeface="Arial" pitchFamily="34" charset="0"/>
                <a:ea typeface="맑은 고딕" pitchFamily="50" charset="-127"/>
                <a:cs typeface="Arial" pitchFamily="34" charset="0"/>
              </a:rPr>
              <a:t>microrganism</a:t>
            </a:r>
            <a:r>
              <a:rPr lang="en-US" altLang="ko-KR" sz="1400" dirty="0" smtClean="0">
                <a:solidFill>
                  <a:schemeClr val="tx1"/>
                </a:solidFill>
                <a:latin typeface="Arial" pitchFamily="34" charset="0"/>
                <a:ea typeface="맑은 고딕" pitchFamily="50" charset="-127"/>
                <a:cs typeface="Arial" pitchFamily="34" charset="0"/>
              </a:rPr>
              <a:t> was first reported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by Potter in 1911.</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MFCs are devices that produce energy by the</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err="1" smtClean="0">
                <a:solidFill>
                  <a:schemeClr val="tx1"/>
                </a:solidFill>
                <a:latin typeface="Arial" pitchFamily="34" charset="0"/>
                <a:ea typeface="맑은 고딕" pitchFamily="50" charset="-127"/>
                <a:cs typeface="Arial" pitchFamily="34" charset="0"/>
              </a:rPr>
              <a:t>biodegreation</a:t>
            </a:r>
            <a:r>
              <a:rPr lang="en-US" altLang="ko-KR" sz="1400" dirty="0" smtClean="0">
                <a:solidFill>
                  <a:schemeClr val="tx1"/>
                </a:solidFill>
                <a:latin typeface="Arial" pitchFamily="34" charset="0"/>
                <a:ea typeface="맑은 고딕" pitchFamily="50" charset="-127"/>
                <a:cs typeface="Arial" pitchFamily="34" charset="0"/>
              </a:rPr>
              <a:t> of organic matter using bacteria as catalysts.</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Consist of anodic and </a:t>
            </a:r>
            <a:r>
              <a:rPr lang="en-US" altLang="ko-KR" sz="1400" dirty="0" err="1" smtClean="0">
                <a:solidFill>
                  <a:schemeClr val="tx1"/>
                </a:solidFill>
                <a:latin typeface="Arial" pitchFamily="34" charset="0"/>
                <a:ea typeface="맑은 고딕" pitchFamily="50" charset="-127"/>
                <a:cs typeface="Arial" pitchFamily="34" charset="0"/>
              </a:rPr>
              <a:t>cathodic</a:t>
            </a:r>
            <a:r>
              <a:rPr lang="en-US" altLang="ko-KR" sz="1400" dirty="0" smtClean="0">
                <a:solidFill>
                  <a:schemeClr val="tx1"/>
                </a:solidFill>
                <a:latin typeface="Arial" pitchFamily="34" charset="0"/>
                <a:ea typeface="맑은 고딕" pitchFamily="50" charset="-127"/>
                <a:cs typeface="Arial" pitchFamily="34" charset="0"/>
              </a:rPr>
              <a:t> chambers separated by a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proton exchange membrane (PEM). The oxidation of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organic matter occurs in the anodic chamber through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bacteria </a:t>
            </a:r>
            <a:r>
              <a:rPr lang="en-US" altLang="ko-KR" sz="1400" dirty="0" err="1" smtClean="0">
                <a:solidFill>
                  <a:schemeClr val="tx1"/>
                </a:solidFill>
                <a:latin typeface="Arial" pitchFamily="34" charset="0"/>
                <a:ea typeface="맑은 고딕" pitchFamily="50" charset="-127"/>
                <a:cs typeface="Arial" pitchFamily="34" charset="0"/>
              </a:rPr>
              <a:t>thet</a:t>
            </a:r>
            <a:r>
              <a:rPr lang="en-US" altLang="ko-KR" sz="1400" dirty="0" smtClean="0">
                <a:solidFill>
                  <a:schemeClr val="tx1"/>
                </a:solidFill>
                <a:latin typeface="Arial" pitchFamily="34" charset="0"/>
                <a:ea typeface="맑은 고딕" pitchFamily="50" charset="-127"/>
                <a:cs typeface="Arial" pitchFamily="34" charset="0"/>
              </a:rPr>
              <a:t> generate electron and protons. The electrons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are </a:t>
            </a:r>
            <a:r>
              <a:rPr lang="en-US" altLang="ko-KR" sz="1400" dirty="0" err="1" smtClean="0">
                <a:solidFill>
                  <a:schemeClr val="tx1"/>
                </a:solidFill>
                <a:latin typeface="Arial" pitchFamily="34" charset="0"/>
                <a:ea typeface="맑은 고딕" pitchFamily="50" charset="-127"/>
                <a:cs typeface="Arial" pitchFamily="34" charset="0"/>
              </a:rPr>
              <a:t>aborbed</a:t>
            </a:r>
            <a:r>
              <a:rPr lang="en-US" altLang="ko-KR" sz="1400" dirty="0" smtClean="0">
                <a:solidFill>
                  <a:schemeClr val="tx1"/>
                </a:solidFill>
                <a:latin typeface="Arial" pitchFamily="34" charset="0"/>
                <a:ea typeface="맑은 고딕" pitchFamily="50" charset="-127"/>
                <a:cs typeface="Arial" pitchFamily="34" charset="0"/>
              </a:rPr>
              <a:t> by anode and transported to the cathode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through an external circuit.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Protons cross the PEM and enter the </a:t>
            </a:r>
            <a:r>
              <a:rPr lang="en-US" altLang="ko-KR" sz="1400" dirty="0" err="1" smtClean="0">
                <a:solidFill>
                  <a:schemeClr val="tx1"/>
                </a:solidFill>
                <a:latin typeface="Arial" pitchFamily="34" charset="0"/>
                <a:ea typeface="맑은 고딕" pitchFamily="50" charset="-127"/>
                <a:cs typeface="Arial" pitchFamily="34" charset="0"/>
              </a:rPr>
              <a:t>cathodic</a:t>
            </a:r>
            <a:r>
              <a:rPr lang="en-US" altLang="ko-KR" sz="1400" dirty="0" smtClean="0">
                <a:solidFill>
                  <a:schemeClr val="tx1"/>
                </a:solidFill>
                <a:latin typeface="Arial" pitchFamily="34" charset="0"/>
                <a:ea typeface="맑은 고딕" pitchFamily="50" charset="-127"/>
                <a:cs typeface="Arial" pitchFamily="34" charset="0"/>
              </a:rPr>
              <a:t> chamber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where they combine with oxygen to form water.</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There are several electrochemically active bacteria which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have the capability to transfer electrons from inside the cell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to the extracellular acceptors through c-type </a:t>
            </a:r>
            <a:r>
              <a:rPr lang="en-US" altLang="ko-KR" sz="1400" dirty="0" err="1" smtClean="0">
                <a:solidFill>
                  <a:schemeClr val="tx1"/>
                </a:solidFill>
                <a:latin typeface="Arial" pitchFamily="34" charset="0"/>
                <a:ea typeface="맑은 고딕" pitchFamily="50" charset="-127"/>
                <a:cs typeface="Arial" pitchFamily="34" charset="0"/>
              </a:rPr>
              <a:t>cytochromes</a:t>
            </a:r>
            <a:r>
              <a:rPr lang="en-US" altLang="ko-KR" sz="1400" dirty="0" smtClean="0">
                <a:solidFill>
                  <a:schemeClr val="tx1"/>
                </a:solidFill>
                <a:latin typeface="Arial" pitchFamily="34" charset="0"/>
                <a:ea typeface="맑은 고딕" pitchFamily="50" charset="-127"/>
                <a:cs typeface="Arial" pitchFamily="34" charset="0"/>
              </a:rPr>
              <a:t>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and microbial </a:t>
            </a:r>
            <a:r>
              <a:rPr lang="en-US" altLang="ko-KR" sz="1400" dirty="0" err="1" smtClean="0">
                <a:solidFill>
                  <a:schemeClr val="tx1"/>
                </a:solidFill>
                <a:latin typeface="Arial" pitchFamily="34" charset="0"/>
                <a:ea typeface="맑은 고딕" pitchFamily="50" charset="-127"/>
                <a:cs typeface="Arial" pitchFamily="34" charset="0"/>
              </a:rPr>
              <a:t>nanowires</a:t>
            </a:r>
            <a:r>
              <a:rPr lang="en-US" altLang="ko-KR" sz="1400" dirty="0" smtClean="0">
                <a:solidFill>
                  <a:schemeClr val="tx1"/>
                </a:solidFill>
                <a:latin typeface="Arial" pitchFamily="34" charset="0"/>
                <a:ea typeface="맑은 고딕" pitchFamily="50" charset="-127"/>
                <a:cs typeface="Arial" pitchFamily="34" charset="0"/>
              </a:rPr>
              <a:t> (flagella) present on their outer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membrane</a:t>
            </a: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a:solidFill>
                <a:schemeClr val="tx2">
                  <a:lumMod val="50000"/>
                </a:schemeClr>
              </a:solidFill>
              <a:latin typeface="Arial"/>
              <a:ea typeface="맑은 고딕" pitchFamily="50" charset="-127"/>
              <a:cs typeface="Tahoma" pitchFamily="34" charset="0"/>
            </a:endParaRPr>
          </a:p>
        </p:txBody>
      </p:sp>
      <p:sp>
        <p:nvSpPr>
          <p:cNvPr id="16" name="모서리가 둥근 직사각형 81"/>
          <p:cNvSpPr/>
          <p:nvPr/>
        </p:nvSpPr>
        <p:spPr bwMode="auto">
          <a:xfrm>
            <a:off x="5489057" y="1013943"/>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Microbial fuel cell</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pic>
        <p:nvPicPr>
          <p:cNvPr id="58371" name="Picture 3"/>
          <p:cNvPicPr>
            <a:picLocks noChangeAspect="1" noChangeArrowheads="1"/>
          </p:cNvPicPr>
          <p:nvPr/>
        </p:nvPicPr>
        <p:blipFill>
          <a:blip r:embed="rId2" cstate="print"/>
          <a:srcRect/>
          <a:stretch>
            <a:fillRect/>
          </a:stretch>
        </p:blipFill>
        <p:spPr bwMode="auto">
          <a:xfrm>
            <a:off x="163483" y="1389334"/>
            <a:ext cx="4513899" cy="2968658"/>
          </a:xfrm>
          <a:prstGeom prst="rect">
            <a:avLst/>
          </a:prstGeom>
          <a:noFill/>
          <a:ln w="9525">
            <a:noFill/>
            <a:miter lim="800000"/>
            <a:headEnd/>
            <a:tailEnd/>
          </a:ln>
        </p:spPr>
      </p:pic>
      <p:sp>
        <p:nvSpPr>
          <p:cNvPr id="7" name="Rectangle 5"/>
          <p:cNvSpPr txBox="1">
            <a:spLocks noChangeArrowheads="1"/>
          </p:cNvSpPr>
          <p:nvPr/>
        </p:nvSpPr>
        <p:spPr bwMode="auto">
          <a:xfrm>
            <a:off x="600075" y="223742"/>
            <a:ext cx="5574694" cy="40241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Generating Energy-Biological fuel cell</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9905999" cy="6857999"/>
          </a:xfrm>
          <a:prstGeom prst="rect">
            <a:avLst/>
          </a:prstGeom>
        </p:spPr>
      </p:pic>
      <p:sp>
        <p:nvSpPr>
          <p:cNvPr id="5" name="Text Box 6"/>
          <p:cNvSpPr txBox="1">
            <a:spLocks noChangeArrowheads="1"/>
          </p:cNvSpPr>
          <p:nvPr/>
        </p:nvSpPr>
        <p:spPr bwMode="auto">
          <a:xfrm>
            <a:off x="4015409" y="3931784"/>
            <a:ext cx="5541304" cy="2169825"/>
          </a:xfrm>
          <a:prstGeom prst="rect">
            <a:avLst/>
          </a:prstGeom>
          <a:noFill/>
          <a:ln w="9525">
            <a:noFill/>
            <a:miter lim="800000"/>
            <a:headEnd/>
            <a:tailEnd/>
          </a:ln>
        </p:spPr>
        <p:txBody>
          <a:bodyPr wrap="square" lIns="0" tIns="0" rIns="0" bIns="0" anchor="ctr" anchorCtr="0">
            <a:spAutoFit/>
          </a:bodyPr>
          <a:lstStyle/>
          <a:p>
            <a:pPr>
              <a:spcAft>
                <a:spcPts val="1800"/>
              </a:spcAft>
              <a:defRPr/>
            </a:pPr>
            <a:r>
              <a:rPr lang="en-US" altLang="ko-KR" sz="2400" b="1" dirty="0" smtClean="0">
                <a:solidFill>
                  <a:srgbClr val="0C4DA2"/>
                </a:solidFill>
                <a:latin typeface="Arial" pitchFamily="34" charset="0"/>
                <a:ea typeface="산돌고딕B" pitchFamily="18" charset="-127"/>
                <a:cs typeface="Arial" pitchFamily="34" charset="0"/>
              </a:rPr>
              <a:t>1. Samsung group</a:t>
            </a:r>
          </a:p>
          <a:p>
            <a:pPr>
              <a:spcAft>
                <a:spcPts val="1800"/>
              </a:spcAft>
              <a:defRPr/>
            </a:pPr>
            <a:r>
              <a:rPr lang="en-US" altLang="ko-KR" sz="2400" b="1" dirty="0" smtClean="0">
                <a:solidFill>
                  <a:srgbClr val="0C4DA2"/>
                </a:solidFill>
                <a:latin typeface="Arial" pitchFamily="34" charset="0"/>
                <a:ea typeface="산돌고딕B" pitchFamily="18" charset="-127"/>
                <a:cs typeface="Arial" pitchFamily="34" charset="0"/>
              </a:rPr>
              <a:t>2. Samsung C&amp;T Corporation</a:t>
            </a:r>
          </a:p>
          <a:p>
            <a:pPr>
              <a:spcAft>
                <a:spcPts val="1800"/>
              </a:spcAft>
              <a:defRPr/>
            </a:pPr>
            <a:r>
              <a:rPr lang="en-US" altLang="ko-KR" sz="2400" b="1" dirty="0" smtClean="0">
                <a:solidFill>
                  <a:srgbClr val="0C4DA2"/>
                </a:solidFill>
                <a:latin typeface="Arial" pitchFamily="34" charset="0"/>
                <a:ea typeface="산돌고딕B" pitchFamily="18" charset="-127"/>
                <a:cs typeface="Arial" pitchFamily="34" charset="0"/>
              </a:rPr>
              <a:t>3. Civil </a:t>
            </a:r>
            <a:r>
              <a:rPr lang="en-US" altLang="ko-KR" sz="2400" b="1" dirty="0" err="1" smtClean="0">
                <a:solidFill>
                  <a:srgbClr val="0C4DA2"/>
                </a:solidFill>
                <a:latin typeface="Arial" pitchFamily="34" charset="0"/>
                <a:ea typeface="산돌고딕B" pitchFamily="18" charset="-127"/>
                <a:cs typeface="Arial" pitchFamily="34" charset="0"/>
              </a:rPr>
              <a:t>Infraestructure</a:t>
            </a:r>
            <a:r>
              <a:rPr lang="en-US" altLang="ko-KR" sz="2400" b="1" dirty="0" smtClean="0">
                <a:solidFill>
                  <a:srgbClr val="0C4DA2"/>
                </a:solidFill>
                <a:latin typeface="Arial" pitchFamily="34" charset="0"/>
                <a:ea typeface="산돌고딕B" pitchFamily="18" charset="-127"/>
                <a:cs typeface="Arial" pitchFamily="34" charset="0"/>
              </a:rPr>
              <a:t> Biz Unit</a:t>
            </a:r>
          </a:p>
          <a:p>
            <a:pPr>
              <a:spcAft>
                <a:spcPts val="1800"/>
              </a:spcAft>
              <a:defRPr/>
            </a:pPr>
            <a:r>
              <a:rPr lang="en-US" altLang="ko-KR" sz="2400" b="1" dirty="0" smtClean="0">
                <a:solidFill>
                  <a:srgbClr val="0C4DA2"/>
                </a:solidFill>
                <a:latin typeface="Arial" pitchFamily="34" charset="0"/>
                <a:ea typeface="산돌고딕B" pitchFamily="18" charset="-127"/>
                <a:cs typeface="Arial" pitchFamily="34" charset="0"/>
              </a:rPr>
              <a:t>4. Reuse case studies</a:t>
            </a:r>
          </a:p>
        </p:txBody>
      </p:sp>
    </p:spTree>
    <p:extLst>
      <p:ext uri="{BB962C8B-B14F-4D97-AF65-F5344CB8AC3E}">
        <p14:creationId xmlns:p14="http://schemas.microsoft.com/office/powerpoint/2010/main" xmlns="" val="22929458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
          <p:cNvSpPr/>
          <p:nvPr/>
        </p:nvSpPr>
        <p:spPr>
          <a:xfrm>
            <a:off x="4893013" y="1478604"/>
            <a:ext cx="4812515" cy="50875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r>
              <a:rPr lang="en-US" sz="1400" dirty="0" smtClean="0">
                <a:solidFill>
                  <a:schemeClr val="tx1"/>
                </a:solidFill>
                <a:latin typeface="Arial" pitchFamily="34" charset="0"/>
                <a:cs typeface="Arial" pitchFamily="34" charset="0"/>
              </a:rPr>
              <a:t>MFCs play the dual duty of degrading effluents and generating power by the treatment of industrial and municipal</a:t>
            </a:r>
          </a:p>
          <a:p>
            <a:r>
              <a:rPr lang="en-US" sz="1400" dirty="0" smtClean="0">
                <a:solidFill>
                  <a:schemeClr val="tx1"/>
                </a:solidFill>
                <a:latin typeface="Arial" pitchFamily="34" charset="0"/>
                <a:cs typeface="Arial" pitchFamily="34" charset="0"/>
              </a:rPr>
              <a:t>wastewater. There is a linear relationship between</a:t>
            </a:r>
          </a:p>
          <a:p>
            <a:r>
              <a:rPr lang="en-US" sz="1400" dirty="0" smtClean="0">
                <a:solidFill>
                  <a:schemeClr val="tx1"/>
                </a:solidFill>
                <a:latin typeface="Arial" pitchFamily="34" charset="0"/>
                <a:cs typeface="Arial" pitchFamily="34" charset="0"/>
              </a:rPr>
              <a:t>the organic content of wastewater and the power output</a:t>
            </a:r>
          </a:p>
          <a:p>
            <a:r>
              <a:rPr lang="en-US" sz="1400" dirty="0" smtClean="0">
                <a:solidFill>
                  <a:schemeClr val="tx1"/>
                </a:solidFill>
                <a:latin typeface="Arial" pitchFamily="34" charset="0"/>
                <a:cs typeface="Arial" pitchFamily="34" charset="0"/>
              </a:rPr>
              <a:t>of MFCs. The biological oxygen demand (BOD) is an</a:t>
            </a:r>
          </a:p>
          <a:p>
            <a:r>
              <a:rPr lang="en-US" sz="1400" dirty="0" smtClean="0">
                <a:solidFill>
                  <a:schemeClr val="tx1"/>
                </a:solidFill>
                <a:latin typeface="Arial" pitchFamily="34" charset="0"/>
                <a:cs typeface="Arial" pitchFamily="34" charset="0"/>
              </a:rPr>
              <a:t>indication of the strength of wastewater, and the power</a:t>
            </a:r>
          </a:p>
          <a:p>
            <a:r>
              <a:rPr lang="en-US" sz="1400" dirty="0" smtClean="0">
                <a:solidFill>
                  <a:schemeClr val="tx1"/>
                </a:solidFill>
                <a:latin typeface="Arial" pitchFamily="34" charset="0"/>
                <a:cs typeface="Arial" pitchFamily="34" charset="0"/>
              </a:rPr>
              <a:t>output of an MFC reflects the BOD of the wastewater,</a:t>
            </a:r>
          </a:p>
          <a:p>
            <a:r>
              <a:rPr lang="en-US" sz="1400" dirty="0" smtClean="0">
                <a:solidFill>
                  <a:schemeClr val="tx1"/>
                </a:solidFill>
                <a:latin typeface="Arial" pitchFamily="34" charset="0"/>
                <a:cs typeface="Arial" pitchFamily="34" charset="0"/>
              </a:rPr>
              <a:t>making MFC a possible BOD sensor.</a:t>
            </a:r>
          </a:p>
          <a:p>
            <a:r>
              <a:rPr lang="en-US" sz="1400" dirty="0" smtClean="0">
                <a:solidFill>
                  <a:schemeClr val="tx1"/>
                </a:solidFill>
                <a:latin typeface="Arial" pitchFamily="34" charset="0"/>
                <a:cs typeface="Arial" pitchFamily="34" charset="0"/>
              </a:rPr>
              <a:t>Therefore, MFCs can be used to reduce the COD of wastewater and simultaneously generate power. </a:t>
            </a:r>
          </a:p>
          <a:p>
            <a:r>
              <a:rPr lang="en-US" sz="1400" dirty="0" smtClean="0">
                <a:solidFill>
                  <a:schemeClr val="tx1"/>
                </a:solidFill>
                <a:latin typeface="Arial" pitchFamily="34" charset="0"/>
                <a:cs typeface="Arial" pitchFamily="34" charset="0"/>
              </a:rPr>
              <a:t>fed with primary sludge the MFC reduced both organic and suspended solids, but the energy output was lower and the formation of methane gas dominated the total energy </a:t>
            </a:r>
          </a:p>
          <a:p>
            <a:r>
              <a:rPr lang="en-US" sz="1400" dirty="0" err="1" smtClean="0">
                <a:solidFill>
                  <a:schemeClr val="tx1"/>
                </a:solidFill>
                <a:latin typeface="Arial" pitchFamily="34" charset="0"/>
                <a:cs typeface="Arial" pitchFamily="34" charset="0"/>
              </a:rPr>
              <a:t>Production.This</a:t>
            </a:r>
            <a:r>
              <a:rPr lang="en-US" sz="1400" dirty="0" smtClean="0">
                <a:solidFill>
                  <a:schemeClr val="tx1"/>
                </a:solidFill>
                <a:latin typeface="Arial" pitchFamily="34" charset="0"/>
                <a:cs typeface="Arial" pitchFamily="34" charset="0"/>
              </a:rPr>
              <a:t> led to the opinion that although it may be </a:t>
            </a:r>
          </a:p>
          <a:p>
            <a:r>
              <a:rPr lang="en-US" sz="1400" dirty="0" smtClean="0">
                <a:solidFill>
                  <a:schemeClr val="tx1"/>
                </a:solidFill>
                <a:latin typeface="Arial" pitchFamily="34" charset="0"/>
                <a:cs typeface="Arial" pitchFamily="34" charset="0"/>
              </a:rPr>
              <a:t>challenging to use MFCs consuming primary sludge for energy production, it may find use in polishing the digested effluent from anaerobic digesters.</a:t>
            </a:r>
          </a:p>
          <a:p>
            <a:r>
              <a:rPr lang="en-US" sz="1400" dirty="0" smtClean="0">
                <a:solidFill>
                  <a:schemeClr val="tx1"/>
                </a:solidFill>
                <a:latin typeface="Arial" pitchFamily="34" charset="0"/>
                <a:cs typeface="Arial" pitchFamily="34" charset="0"/>
              </a:rPr>
              <a:t>Also MFCs can be turned into a microbial electrolysis cell (MEC) by adding a small </a:t>
            </a:r>
            <a:r>
              <a:rPr lang="en-US" sz="1400" dirty="0" err="1" smtClean="0">
                <a:solidFill>
                  <a:schemeClr val="tx1"/>
                </a:solidFill>
                <a:latin typeface="Arial" pitchFamily="34" charset="0"/>
                <a:cs typeface="Arial" pitchFamily="34" charset="0"/>
              </a:rPr>
              <a:t>suplement</a:t>
            </a:r>
            <a:r>
              <a:rPr lang="en-US" sz="1400" dirty="0" smtClean="0">
                <a:solidFill>
                  <a:schemeClr val="tx1"/>
                </a:solidFill>
                <a:latin typeface="Arial" pitchFamily="34" charset="0"/>
                <a:cs typeface="Arial" pitchFamily="34" charset="0"/>
              </a:rPr>
              <a:t> electricity at the cathode to produce products such as hydrogen gas.</a:t>
            </a:r>
          </a:p>
          <a:p>
            <a:endParaRPr lang="en-US" altLang="ko-KR" sz="1400" dirty="0">
              <a:solidFill>
                <a:schemeClr val="tx1"/>
              </a:solidFill>
              <a:latin typeface="Arial" pitchFamily="34" charset="0"/>
              <a:ea typeface="맑은 고딕" pitchFamily="50" charset="-127"/>
              <a:cs typeface="Arial" pitchFamily="34" charset="0"/>
            </a:endParaRPr>
          </a:p>
        </p:txBody>
      </p:sp>
      <p:sp>
        <p:nvSpPr>
          <p:cNvPr id="16" name="모서리가 둥근 직사각형 81"/>
          <p:cNvSpPr/>
          <p:nvPr/>
        </p:nvSpPr>
        <p:spPr bwMode="auto">
          <a:xfrm>
            <a:off x="5489057" y="1013943"/>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Microbial fuel cell</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pic>
        <p:nvPicPr>
          <p:cNvPr id="59394" name="Picture 2"/>
          <p:cNvPicPr>
            <a:picLocks noChangeAspect="1" noChangeArrowheads="1"/>
          </p:cNvPicPr>
          <p:nvPr/>
        </p:nvPicPr>
        <p:blipFill>
          <a:blip r:embed="rId2" cstate="print"/>
          <a:srcRect/>
          <a:stretch>
            <a:fillRect/>
          </a:stretch>
        </p:blipFill>
        <p:spPr bwMode="auto">
          <a:xfrm>
            <a:off x="359379" y="1583987"/>
            <a:ext cx="4329758" cy="2842098"/>
          </a:xfrm>
          <a:prstGeom prst="rect">
            <a:avLst/>
          </a:prstGeom>
          <a:noFill/>
          <a:ln w="9525">
            <a:noFill/>
            <a:miter lim="800000"/>
            <a:headEnd/>
            <a:tailEnd/>
          </a:ln>
        </p:spPr>
      </p:pic>
      <p:pic>
        <p:nvPicPr>
          <p:cNvPr id="6" name="Picture 5" descr="1024px-Microbial_electrolysis_cell.png"/>
          <p:cNvPicPr>
            <a:picLocks noChangeAspect="1"/>
          </p:cNvPicPr>
          <p:nvPr/>
        </p:nvPicPr>
        <p:blipFill>
          <a:blip r:embed="rId3" cstate="print"/>
          <a:stretch>
            <a:fillRect/>
          </a:stretch>
        </p:blipFill>
        <p:spPr>
          <a:xfrm>
            <a:off x="389105" y="4372698"/>
            <a:ext cx="4424267" cy="1987464"/>
          </a:xfrm>
          <a:prstGeom prst="rect">
            <a:avLst/>
          </a:prstGeom>
        </p:spPr>
      </p:pic>
      <p:sp>
        <p:nvSpPr>
          <p:cNvPr id="7" name="Rectangle 5"/>
          <p:cNvSpPr txBox="1">
            <a:spLocks noChangeArrowheads="1"/>
          </p:cNvSpPr>
          <p:nvPr/>
        </p:nvSpPr>
        <p:spPr bwMode="auto">
          <a:xfrm>
            <a:off x="600075" y="223742"/>
            <a:ext cx="5574694" cy="40241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Generating Energy-Biological fuel cell</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
          <p:cNvSpPr/>
          <p:nvPr/>
        </p:nvSpPr>
        <p:spPr>
          <a:xfrm>
            <a:off x="4893013" y="1653702"/>
            <a:ext cx="4812515" cy="49124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r>
              <a:rPr lang="en-US" sz="1400" dirty="0" smtClean="0">
                <a:solidFill>
                  <a:schemeClr val="tx1"/>
                </a:solidFill>
                <a:latin typeface="Arial" pitchFamily="34" charset="0"/>
                <a:cs typeface="Arial" pitchFamily="34" charset="0"/>
              </a:rPr>
              <a:t>The BEAMR and MFC systems share many similar </a:t>
            </a:r>
          </a:p>
          <a:p>
            <a:r>
              <a:rPr lang="en-US" sz="1400" dirty="0" smtClean="0">
                <a:solidFill>
                  <a:schemeClr val="tx1"/>
                </a:solidFill>
                <a:latin typeface="Arial" pitchFamily="34" charset="0"/>
                <a:cs typeface="Arial" pitchFamily="34" charset="0"/>
              </a:rPr>
              <a:t>characteristics, and therefore many findings for improving </a:t>
            </a:r>
          </a:p>
          <a:p>
            <a:r>
              <a:rPr lang="en-US" sz="1400" dirty="0" smtClean="0">
                <a:solidFill>
                  <a:schemeClr val="tx1"/>
                </a:solidFill>
                <a:latin typeface="Arial" pitchFamily="34" charset="0"/>
                <a:cs typeface="Arial" pitchFamily="34" charset="0"/>
              </a:rPr>
              <a:t>electricity generation in MFCs should be applicable for </a:t>
            </a:r>
          </a:p>
          <a:p>
            <a:r>
              <a:rPr lang="en-US" sz="1400" dirty="0" smtClean="0">
                <a:solidFill>
                  <a:schemeClr val="tx1"/>
                </a:solidFill>
                <a:latin typeface="Arial" pitchFamily="34" charset="0"/>
                <a:cs typeface="Arial" pitchFamily="34" charset="0"/>
              </a:rPr>
              <a:t>increasing hydrogen production in the BEAMR system.</a:t>
            </a:r>
          </a:p>
          <a:p>
            <a:r>
              <a:rPr lang="en-US" sz="1400" dirty="0" smtClean="0">
                <a:solidFill>
                  <a:schemeClr val="tx1"/>
                </a:solidFill>
                <a:latin typeface="Arial" pitchFamily="34" charset="0"/>
                <a:cs typeface="Arial" pitchFamily="34" charset="0"/>
              </a:rPr>
              <a:t>Hydrogen production was examined using domestic</a:t>
            </a:r>
          </a:p>
          <a:p>
            <a:r>
              <a:rPr lang="en-US" sz="1400" dirty="0" smtClean="0">
                <a:solidFill>
                  <a:schemeClr val="tx1"/>
                </a:solidFill>
                <a:latin typeface="Arial" pitchFamily="34" charset="0"/>
                <a:cs typeface="Arial" pitchFamily="34" charset="0"/>
              </a:rPr>
              <a:t>wastewater as the fuel in the BEAMR process, and </a:t>
            </a:r>
          </a:p>
          <a:p>
            <a:r>
              <a:rPr lang="en-US" sz="1400" dirty="0" smtClean="0">
                <a:solidFill>
                  <a:schemeClr val="tx1"/>
                </a:solidFill>
                <a:latin typeface="Arial" pitchFamily="34" charset="0"/>
                <a:cs typeface="Arial" pitchFamily="34" charset="0"/>
              </a:rPr>
              <a:t>Evaluated system performance in terms of hydrogen </a:t>
            </a:r>
          </a:p>
          <a:p>
            <a:r>
              <a:rPr lang="en-US" sz="1400" dirty="0" smtClean="0">
                <a:solidFill>
                  <a:schemeClr val="tx1"/>
                </a:solidFill>
                <a:latin typeface="Arial" pitchFamily="34" charset="0"/>
                <a:cs typeface="Arial" pitchFamily="34" charset="0"/>
              </a:rPr>
              <a:t>recovery, CE, and the effectiveness of treatment (BOD, </a:t>
            </a:r>
          </a:p>
          <a:p>
            <a:r>
              <a:rPr lang="en-US" sz="1400" dirty="0" smtClean="0">
                <a:solidFill>
                  <a:schemeClr val="tx1"/>
                </a:solidFill>
                <a:latin typeface="Arial" pitchFamily="34" charset="0"/>
                <a:cs typeface="Arial" pitchFamily="34" charset="0"/>
              </a:rPr>
              <a:t>COD, and DOC removal).</a:t>
            </a:r>
          </a:p>
          <a:p>
            <a:r>
              <a:rPr lang="en-US" sz="1400" dirty="0" smtClean="0">
                <a:solidFill>
                  <a:schemeClr val="tx1"/>
                </a:solidFill>
                <a:latin typeface="Arial" pitchFamily="34" charset="0"/>
                <a:cs typeface="Arial" pitchFamily="34" charset="0"/>
              </a:rPr>
              <a:t>The initial condition ranges for the wastewater were:</a:t>
            </a:r>
          </a:p>
          <a:p>
            <a:r>
              <a:rPr lang="en-US" sz="1400" dirty="0" smtClean="0">
                <a:solidFill>
                  <a:schemeClr val="tx1"/>
                </a:solidFill>
                <a:latin typeface="Arial" pitchFamily="34" charset="0"/>
                <a:cs typeface="Arial" pitchFamily="34" charset="0"/>
              </a:rPr>
              <a:t>BOD, 86 to 270 mg</a:t>
            </a:r>
            <a:r>
              <a:rPr lang="en-US" sz="1400" i="1" dirty="0" smtClean="0">
                <a:solidFill>
                  <a:schemeClr val="tx1"/>
                </a:solidFill>
                <a:latin typeface="Arial" pitchFamily="34" charset="0"/>
                <a:cs typeface="Arial" pitchFamily="34" charset="0"/>
              </a:rPr>
              <a:t>/L; COD, 204 to 481 mg/L;</a:t>
            </a:r>
          </a:p>
          <a:p>
            <a:r>
              <a:rPr lang="en-US" sz="1400" dirty="0" smtClean="0">
                <a:solidFill>
                  <a:schemeClr val="tx1"/>
                </a:solidFill>
                <a:latin typeface="Arial" pitchFamily="34" charset="0"/>
                <a:cs typeface="Arial" pitchFamily="34" charset="0"/>
              </a:rPr>
              <a:t>DOC, 56</a:t>
            </a:r>
            <a:r>
              <a:rPr lang="en-US" sz="1400" i="1" dirty="0" smtClean="0">
                <a:solidFill>
                  <a:schemeClr val="tx1"/>
                </a:solidFill>
                <a:latin typeface="Arial" pitchFamily="34" charset="0"/>
                <a:cs typeface="Arial" pitchFamily="34" charset="0"/>
              </a:rPr>
              <a:t>.8 to 90 mg/L. The average BOD</a:t>
            </a:r>
          </a:p>
          <a:p>
            <a:r>
              <a:rPr lang="en-US" sz="1400" dirty="0" smtClean="0">
                <a:solidFill>
                  <a:schemeClr val="tx1"/>
                </a:solidFill>
                <a:latin typeface="Arial" pitchFamily="34" charset="0"/>
                <a:cs typeface="Arial" pitchFamily="34" charset="0"/>
              </a:rPr>
              <a:t>concentration </a:t>
            </a:r>
            <a:r>
              <a:rPr lang="en-US" sz="1400" i="1" dirty="0" smtClean="0">
                <a:solidFill>
                  <a:schemeClr val="tx1"/>
                </a:solidFill>
                <a:latin typeface="Arial" pitchFamily="34" charset="0"/>
                <a:cs typeface="Arial" pitchFamily="34" charset="0"/>
              </a:rPr>
              <a:t>(BOD5) at the end of a batch cycle was</a:t>
            </a:r>
          </a:p>
          <a:p>
            <a:r>
              <a:rPr lang="en-US" sz="1400" dirty="0" smtClean="0">
                <a:solidFill>
                  <a:schemeClr val="tx1"/>
                </a:solidFill>
                <a:latin typeface="Arial" pitchFamily="34" charset="0"/>
                <a:cs typeface="Arial" pitchFamily="34" charset="0"/>
              </a:rPr>
              <a:t>4</a:t>
            </a:r>
            <a:r>
              <a:rPr lang="en-US" sz="1400" i="1" dirty="0" smtClean="0">
                <a:solidFill>
                  <a:schemeClr val="tx1"/>
                </a:solidFill>
                <a:latin typeface="Arial" pitchFamily="34" charset="0"/>
                <a:cs typeface="Arial" pitchFamily="34" charset="0"/>
              </a:rPr>
              <a:t>.5 mg/L with a maximum of 7.0 mg/L</a:t>
            </a:r>
          </a:p>
          <a:p>
            <a:r>
              <a:rPr lang="en-US" sz="1400" dirty="0" smtClean="0">
                <a:solidFill>
                  <a:schemeClr val="tx1"/>
                </a:solidFill>
                <a:latin typeface="Arial" pitchFamily="34" charset="0"/>
                <a:cs typeface="Arial" pitchFamily="34" charset="0"/>
              </a:rPr>
              <a:t>and was not a function of the initial wastewater strength. Overall removals (graphite granule tests) were: BOD,</a:t>
            </a:r>
          </a:p>
          <a:p>
            <a:r>
              <a:rPr lang="pt-BR" sz="1400" dirty="0" smtClean="0">
                <a:solidFill>
                  <a:schemeClr val="tx1"/>
                </a:solidFill>
                <a:latin typeface="Arial" pitchFamily="34" charset="0"/>
                <a:cs typeface="Arial" pitchFamily="34" charset="0"/>
              </a:rPr>
              <a:t>97 </a:t>
            </a:r>
            <a:r>
              <a:rPr lang="pt-BR" sz="1400" i="1" dirty="0" smtClean="0">
                <a:solidFill>
                  <a:schemeClr val="tx1"/>
                </a:solidFill>
                <a:latin typeface="Arial" pitchFamily="34" charset="0"/>
                <a:cs typeface="Arial" pitchFamily="34" charset="0"/>
              </a:rPr>
              <a:t>%; COD, 95;</a:t>
            </a:r>
            <a:r>
              <a:rPr lang="en-US" sz="1400" dirty="0" smtClean="0">
                <a:solidFill>
                  <a:schemeClr val="tx1"/>
                </a:solidFill>
                <a:latin typeface="Arial" pitchFamily="34" charset="0"/>
                <a:cs typeface="Arial" pitchFamily="34" charset="0"/>
              </a:rPr>
              <a:t>and DOC, 92.</a:t>
            </a:r>
          </a:p>
          <a:p>
            <a:r>
              <a:rPr lang="en-US" sz="1400" dirty="0" smtClean="0">
                <a:solidFill>
                  <a:schemeClr val="tx1"/>
                </a:solidFill>
                <a:latin typeface="Arial" pitchFamily="34" charset="0"/>
                <a:cs typeface="Arial" pitchFamily="34" charset="0"/>
              </a:rPr>
              <a:t>It is reasonable to expect that domestic wastewater could be used to make hydrogen in the BEAMR process as </a:t>
            </a:r>
          </a:p>
          <a:p>
            <a:r>
              <a:rPr lang="en-US" sz="1400" dirty="0" smtClean="0">
                <a:solidFill>
                  <a:schemeClr val="tx1"/>
                </a:solidFill>
                <a:latin typeface="Arial" pitchFamily="34" charset="0"/>
                <a:cs typeface="Arial" pitchFamily="34" charset="0"/>
              </a:rPr>
              <a:t>either acetate or wastewater can be used to generate electricity in an MFC.</a:t>
            </a:r>
            <a:endParaRPr lang="en-US" altLang="ko-KR" sz="1400" dirty="0">
              <a:solidFill>
                <a:schemeClr val="tx1"/>
              </a:solidFill>
              <a:latin typeface="Arial" pitchFamily="34" charset="0"/>
              <a:ea typeface="맑은 고딕" pitchFamily="50" charset="-127"/>
              <a:cs typeface="Arial" pitchFamily="34" charset="0"/>
            </a:endParaRPr>
          </a:p>
        </p:txBody>
      </p:sp>
      <p:sp>
        <p:nvSpPr>
          <p:cNvPr id="16" name="모서리가 둥근 직사각형 81"/>
          <p:cNvSpPr/>
          <p:nvPr/>
        </p:nvSpPr>
        <p:spPr bwMode="auto">
          <a:xfrm>
            <a:off x="5255593" y="984760"/>
            <a:ext cx="4099659" cy="493844"/>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Bio-electrochemically assisted </a:t>
            </a:r>
          </a:p>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microbial reactor</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pic>
        <p:nvPicPr>
          <p:cNvPr id="60418" name="Picture 2"/>
          <p:cNvPicPr>
            <a:picLocks noChangeAspect="1" noChangeArrowheads="1"/>
          </p:cNvPicPr>
          <p:nvPr/>
        </p:nvPicPr>
        <p:blipFill>
          <a:blip r:embed="rId2" cstate="print"/>
          <a:srcRect/>
          <a:stretch>
            <a:fillRect/>
          </a:stretch>
        </p:blipFill>
        <p:spPr bwMode="auto">
          <a:xfrm>
            <a:off x="398328" y="1223963"/>
            <a:ext cx="3000375" cy="5324475"/>
          </a:xfrm>
          <a:prstGeom prst="rect">
            <a:avLst/>
          </a:prstGeom>
          <a:noFill/>
          <a:ln w="9525">
            <a:noFill/>
            <a:miter lim="800000"/>
            <a:headEnd/>
            <a:tailEnd/>
          </a:ln>
        </p:spPr>
      </p:pic>
      <p:sp>
        <p:nvSpPr>
          <p:cNvPr id="6" name="Rectangle 5"/>
          <p:cNvSpPr txBox="1">
            <a:spLocks noChangeArrowheads="1"/>
          </p:cNvSpPr>
          <p:nvPr/>
        </p:nvSpPr>
        <p:spPr bwMode="auto">
          <a:xfrm>
            <a:off x="600075" y="223742"/>
            <a:ext cx="5574694" cy="40241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Generating Energy-Biological fuel cell</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5601056" y="1909881"/>
            <a:ext cx="4104472" cy="8445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buFont typeface="+mj-lt"/>
              <a:buAutoNum type="arabicPeriod"/>
              <a:tabLst/>
              <a:defRPr/>
            </a:pPr>
            <a:r>
              <a:rPr lang="en-US" altLang="ko-KR" sz="1400" dirty="0" smtClean="0">
                <a:solidFill>
                  <a:schemeClr val="tx2">
                    <a:lumMod val="50000"/>
                  </a:schemeClr>
                </a:solidFill>
                <a:latin typeface="Arial"/>
                <a:ea typeface="맑은 고딕" pitchFamily="50" charset="-127"/>
                <a:cs typeface="Tahoma" pitchFamily="34" charset="0"/>
              </a:rPr>
              <a:t>Sludge: </a:t>
            </a:r>
            <a:r>
              <a:rPr lang="en-US" altLang="ko-KR" sz="1400" dirty="0" err="1" smtClean="0">
                <a:solidFill>
                  <a:schemeClr val="tx2">
                    <a:lumMod val="50000"/>
                  </a:schemeClr>
                </a:solidFill>
                <a:latin typeface="Arial"/>
                <a:ea typeface="맑은 고딕" pitchFamily="50" charset="-127"/>
                <a:cs typeface="Tahoma" pitchFamily="34" charset="0"/>
              </a:rPr>
              <a:t>Struvite</a:t>
            </a:r>
            <a:r>
              <a:rPr lang="en-US" altLang="ko-KR" sz="1400" dirty="0" smtClean="0">
                <a:solidFill>
                  <a:schemeClr val="tx2">
                    <a:lumMod val="50000"/>
                  </a:schemeClr>
                </a:solidFill>
                <a:latin typeface="Arial"/>
                <a:ea typeface="맑은 고딕" pitchFamily="50" charset="-127"/>
                <a:cs typeface="Tahoma" pitchFamily="34" charset="0"/>
              </a:rPr>
              <a:t>, Fertilizer</a:t>
            </a:r>
          </a:p>
          <a:p>
            <a:pPr marL="342900" marR="0" lvl="0" indent="-342900" defTabSz="914400" eaLnBrk="1" fontAlgn="auto" latinLnBrk="0" hangingPunct="1">
              <a:lnSpc>
                <a:spcPct val="100000"/>
              </a:lnSpc>
              <a:spcBef>
                <a:spcPts val="0"/>
              </a:spcBef>
              <a:spcAft>
                <a:spcPts val="300"/>
              </a:spcAft>
              <a:buClr>
                <a:srgbClr val="000000"/>
              </a:buClr>
              <a:buSzTx/>
              <a:buFont typeface="+mj-lt"/>
              <a:buAutoNum type="arabicPeriod"/>
              <a:tabLst/>
              <a:defRPr/>
            </a:pPr>
            <a:r>
              <a:rPr lang="en-US" altLang="ko-KR" sz="1400" dirty="0" smtClean="0">
                <a:solidFill>
                  <a:schemeClr val="tx2">
                    <a:lumMod val="50000"/>
                  </a:schemeClr>
                </a:solidFill>
                <a:latin typeface="Arial"/>
                <a:ea typeface="맑은 고딕" pitchFamily="50" charset="-127"/>
                <a:cs typeface="Tahoma" pitchFamily="34" charset="0"/>
              </a:rPr>
              <a:t>Biopolymer</a:t>
            </a:r>
            <a:endParaRPr lang="en-US" altLang="ko-KR" sz="1400" dirty="0">
              <a:solidFill>
                <a:schemeClr val="tx2">
                  <a:lumMod val="50000"/>
                </a:schemeClr>
              </a:solidFill>
              <a:latin typeface="Arial"/>
              <a:ea typeface="맑은 고딕" pitchFamily="50" charset="-127"/>
              <a:cs typeface="Tahoma" pitchFamily="34" charset="0"/>
            </a:endParaRPr>
          </a:p>
        </p:txBody>
      </p:sp>
      <p:sp>
        <p:nvSpPr>
          <p:cNvPr id="90" name="AutoShape 4"/>
          <p:cNvSpPr>
            <a:spLocks noChangeArrowheads="1"/>
          </p:cNvSpPr>
          <p:nvPr/>
        </p:nvSpPr>
        <p:spPr bwMode="gray">
          <a:xfrm flipV="1">
            <a:off x="587471" y="2624679"/>
            <a:ext cx="3333750" cy="32734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DDDDDD"/>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srgbClr val="3A4972"/>
              </a:solidFill>
              <a:effectLst/>
              <a:uLnTx/>
              <a:uFillTx/>
              <a:latin typeface="Arial" charset="0"/>
              <a:ea typeface="돋움" pitchFamily="50" charset="-127"/>
            </a:endParaRPr>
          </a:p>
        </p:txBody>
      </p:sp>
      <p:sp>
        <p:nvSpPr>
          <p:cNvPr id="91" name="AutoShape 5"/>
          <p:cNvSpPr>
            <a:spLocks noChangeArrowheads="1"/>
          </p:cNvSpPr>
          <p:nvPr/>
        </p:nvSpPr>
        <p:spPr bwMode="gray">
          <a:xfrm>
            <a:off x="595408" y="2546892"/>
            <a:ext cx="3332163" cy="32734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DDDDDD"/>
          </a:solidFill>
          <a:ln w="9525">
            <a:noFill/>
            <a:miter lim="800000"/>
            <a:headEnd/>
            <a:tailEnd/>
          </a:ln>
        </p:spPr>
        <p:txBody>
          <a:bodyPr wrap="none" anchor="ctr"/>
          <a:lstStyle/>
          <a:p>
            <a:endParaRPr lang="ko-KR" altLang="en-US" sz="1400">
              <a:solidFill>
                <a:srgbClr val="3A4972"/>
              </a:solidFill>
              <a:latin typeface="Arial" charset="0"/>
              <a:ea typeface="돋움" pitchFamily="50" charset="-127"/>
            </a:endParaRPr>
          </a:p>
        </p:txBody>
      </p:sp>
      <p:sp>
        <p:nvSpPr>
          <p:cNvPr id="92" name="WordArt 25"/>
          <p:cNvSpPr>
            <a:spLocks noChangeArrowheads="1" noChangeShapeType="1" noTextEdit="1"/>
          </p:cNvSpPr>
          <p:nvPr/>
        </p:nvSpPr>
        <p:spPr bwMode="gray">
          <a:xfrm>
            <a:off x="1108171" y="3051717"/>
            <a:ext cx="2319337" cy="2105025"/>
          </a:xfrm>
          <a:prstGeom prst="rect">
            <a:avLst/>
          </a:prstGeom>
        </p:spPr>
        <p:txBody>
          <a:bodyPr spcFirstLastPara="1" wrap="none" fromWordArt="1">
            <a:prstTxWarp prst="textArchUp">
              <a:avLst>
                <a:gd name="adj" fmla="val 11558172"/>
              </a:avLst>
            </a:prstTxWarp>
          </a:bodyPr>
          <a:lstStyle/>
          <a:p>
            <a:pPr algn="ctr"/>
            <a:endParaRPr lang="ko-KR" altLang="en-US" sz="2000" b="1" kern="10" dirty="0">
              <a:ln w="9525">
                <a:noFill/>
                <a:round/>
                <a:headEnd/>
                <a:tailEnd/>
              </a:ln>
              <a:solidFill>
                <a:srgbClr val="333333"/>
              </a:solidFill>
              <a:latin typeface="Arial"/>
              <a:ea typeface="돋움" pitchFamily="50" charset="-127"/>
              <a:cs typeface="Arial"/>
            </a:endParaRPr>
          </a:p>
        </p:txBody>
      </p:sp>
      <p:sp>
        <p:nvSpPr>
          <p:cNvPr id="94" name="WordArt 26"/>
          <p:cNvSpPr>
            <a:spLocks noChangeArrowheads="1" noChangeShapeType="1" noTextEdit="1"/>
          </p:cNvSpPr>
          <p:nvPr/>
        </p:nvSpPr>
        <p:spPr bwMode="gray">
          <a:xfrm>
            <a:off x="1119283" y="3193004"/>
            <a:ext cx="2317750" cy="2239963"/>
          </a:xfrm>
          <a:prstGeom prst="rect">
            <a:avLst/>
          </a:prstGeom>
        </p:spPr>
        <p:txBody>
          <a:bodyPr spcFirstLastPara="1" wrap="none" fromWordArt="1">
            <a:prstTxWarp prst="textArchDown">
              <a:avLst>
                <a:gd name="adj" fmla="val 822245"/>
              </a:avLst>
            </a:prstTxWarp>
          </a:bodyPr>
          <a:lstStyle/>
          <a:p>
            <a:pPr algn="ctr"/>
            <a:endParaRPr lang="ko-KR" altLang="en-US" b="1" kern="10" dirty="0">
              <a:ln w="9525">
                <a:noFill/>
                <a:round/>
                <a:headEnd/>
                <a:tailEnd/>
              </a:ln>
              <a:solidFill>
                <a:srgbClr val="333333"/>
              </a:solidFill>
              <a:latin typeface="Arial"/>
              <a:ea typeface="돋움" pitchFamily="50" charset="-127"/>
              <a:cs typeface="Arial"/>
            </a:endParaRPr>
          </a:p>
        </p:txBody>
      </p:sp>
      <p:sp>
        <p:nvSpPr>
          <p:cNvPr id="74" name="AutoShape 3"/>
          <p:cNvSpPr>
            <a:spLocks noChangeArrowheads="1"/>
          </p:cNvSpPr>
          <p:nvPr/>
        </p:nvSpPr>
        <p:spPr bwMode="gray">
          <a:xfrm>
            <a:off x="371176" y="2324497"/>
            <a:ext cx="3799261" cy="381598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08" y="10800"/>
                </a:moveTo>
                <a:cubicBezTo>
                  <a:pt x="608" y="16429"/>
                  <a:pt x="5171" y="20992"/>
                  <a:pt x="10800" y="20992"/>
                </a:cubicBezTo>
                <a:cubicBezTo>
                  <a:pt x="16429" y="20992"/>
                  <a:pt x="20992" y="16429"/>
                  <a:pt x="20992" y="10800"/>
                </a:cubicBezTo>
                <a:cubicBezTo>
                  <a:pt x="20992" y="5171"/>
                  <a:pt x="16429" y="608"/>
                  <a:pt x="10800" y="608"/>
                </a:cubicBezTo>
                <a:cubicBezTo>
                  <a:pt x="5171" y="608"/>
                  <a:pt x="608" y="5171"/>
                  <a:pt x="608" y="10800"/>
                </a:cubicBezTo>
                <a:close/>
              </a:path>
            </a:pathLst>
          </a:custGeom>
          <a:solidFill>
            <a:srgbClr val="4F6228">
              <a:alpha val="45098"/>
            </a:srgbClr>
          </a:solidFill>
          <a:ln w="9525">
            <a:noFill/>
            <a:round/>
            <a:headEnd/>
            <a:tailEnd/>
          </a:ln>
        </p:spPr>
        <p:txBody>
          <a:bodyPr wrap="none" anchor="ctr"/>
          <a:lstStyle/>
          <a:p>
            <a:endParaRPr lang="ko-KR" altLang="en-US" sz="1400">
              <a:solidFill>
                <a:srgbClr val="3A4972"/>
              </a:solidFill>
              <a:latin typeface="Arial" charset="0"/>
              <a:ea typeface="돋움" pitchFamily="50" charset="-127"/>
            </a:endParaRPr>
          </a:p>
        </p:txBody>
      </p:sp>
      <p:sp>
        <p:nvSpPr>
          <p:cNvPr id="80" name="AutoShape 84"/>
          <p:cNvSpPr>
            <a:spLocks noChangeArrowheads="1"/>
          </p:cNvSpPr>
          <p:nvPr/>
        </p:nvSpPr>
        <p:spPr bwMode="auto">
          <a:xfrm rot="18000000">
            <a:off x="114398" y="2139528"/>
            <a:ext cx="4250081" cy="41386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487" y="4160"/>
                </a:moveTo>
                <a:cubicBezTo>
                  <a:pt x="16558" y="1926"/>
                  <a:pt x="13752" y="642"/>
                  <a:pt x="10800" y="642"/>
                </a:cubicBezTo>
                <a:cubicBezTo>
                  <a:pt x="5189" y="642"/>
                  <a:pt x="642" y="5189"/>
                  <a:pt x="642" y="10800"/>
                </a:cubicBezTo>
                <a:cubicBezTo>
                  <a:pt x="641" y="12453"/>
                  <a:pt x="1045" y="14081"/>
                  <a:pt x="1817" y="15543"/>
                </a:cubicBezTo>
                <a:lnTo>
                  <a:pt x="1249" y="15843"/>
                </a:lnTo>
                <a:cubicBezTo>
                  <a:pt x="429" y="14289"/>
                  <a:pt x="0" y="12557"/>
                  <a:pt x="0" y="10800"/>
                </a:cubicBezTo>
                <a:cubicBezTo>
                  <a:pt x="0" y="4835"/>
                  <a:pt x="4835" y="0"/>
                  <a:pt x="10800" y="0"/>
                </a:cubicBezTo>
                <a:cubicBezTo>
                  <a:pt x="13938" y="-1"/>
                  <a:pt x="16921" y="1365"/>
                  <a:pt x="18973" y="3740"/>
                </a:cubicBezTo>
                <a:lnTo>
                  <a:pt x="21016" y="1975"/>
                </a:lnTo>
                <a:lnTo>
                  <a:pt x="20705" y="6236"/>
                </a:lnTo>
                <a:lnTo>
                  <a:pt x="16444" y="5925"/>
                </a:lnTo>
                <a:lnTo>
                  <a:pt x="18487" y="4160"/>
                </a:lnTo>
                <a:close/>
              </a:path>
            </a:pathLst>
          </a:custGeom>
          <a:solidFill>
            <a:schemeClr val="accent5">
              <a:lumMod val="50000"/>
              <a:alpha val="59999"/>
            </a:schemeClr>
          </a:solidFill>
          <a:ln w="9525">
            <a:solidFill>
              <a:schemeClr val="accent5">
                <a:lumMod val="50000"/>
              </a:schemeClr>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1" i="0" u="none" strike="noStrike" kern="0" cap="none" spc="0" normalizeH="0" baseline="0" noProof="0">
              <a:ln w="12700">
                <a:solidFill>
                  <a:srgbClr val="000000">
                    <a:satMod val="155000"/>
                  </a:srgbClr>
                </a:solidFill>
                <a:prstDash val="solid"/>
              </a:ln>
              <a:solidFill>
                <a:srgbClr val="2666A6">
                  <a:tint val="85000"/>
                  <a:satMod val="155000"/>
                </a:srgbClr>
              </a:solidFill>
              <a:effectLst>
                <a:outerShdw blurRad="41275" dist="20320" dir="1800000" algn="tl" rotWithShape="0">
                  <a:srgbClr val="000000">
                    <a:alpha val="40000"/>
                  </a:srgbClr>
                </a:outerShdw>
              </a:effectLst>
              <a:uLnTx/>
              <a:uFillTx/>
              <a:latin typeface="Arial" charset="0"/>
              <a:ea typeface="돋움" pitchFamily="50" charset="-127"/>
            </a:endParaRPr>
          </a:p>
        </p:txBody>
      </p:sp>
      <p:sp>
        <p:nvSpPr>
          <p:cNvPr id="82" name="모서리가 둥근 직사각형 81"/>
          <p:cNvSpPr/>
          <p:nvPr/>
        </p:nvSpPr>
        <p:spPr bwMode="auto">
          <a:xfrm>
            <a:off x="5605789" y="1412776"/>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By products</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120" name="Text Box 24"/>
          <p:cNvSpPr txBox="1">
            <a:spLocks noChangeArrowheads="1"/>
          </p:cNvSpPr>
          <p:nvPr/>
        </p:nvSpPr>
        <p:spPr bwMode="black">
          <a:xfrm>
            <a:off x="1069045" y="3859704"/>
            <a:ext cx="2397587" cy="419883"/>
          </a:xfrm>
          <a:prstGeom prst="rect">
            <a:avLst/>
          </a:prstGeom>
          <a:noFill/>
          <a:ln w="9525" algn="ctr">
            <a:noFill/>
            <a:miter lim="800000"/>
            <a:headEnd/>
            <a:tailEnd/>
          </a:ln>
          <a:effectLst/>
        </p:spPr>
        <p:txBody>
          <a:bodyPr wrap="square" lIns="95782" tIns="47891" rIns="95782" bIns="47891">
            <a:spAutoFit/>
          </a:bodyPr>
          <a:lstStyle>
            <a:lvl1pPr defTabSz="957263" eaLnBrk="0" hangingPunct="0">
              <a:defRPr sz="2400">
                <a:solidFill>
                  <a:srgbClr val="008000"/>
                </a:solidFill>
                <a:latin typeface="Arial" pitchFamily="34" charset="0"/>
                <a:ea typeface="굴림" pitchFamily="50" charset="-127"/>
              </a:defRPr>
            </a:lvl1pPr>
            <a:lvl2pPr marL="742950" indent="-285750" defTabSz="957263" eaLnBrk="0" hangingPunct="0">
              <a:defRPr sz="2400">
                <a:solidFill>
                  <a:srgbClr val="008000"/>
                </a:solidFill>
                <a:latin typeface="Arial" pitchFamily="34" charset="0"/>
                <a:ea typeface="굴림" pitchFamily="50" charset="-127"/>
              </a:defRPr>
            </a:lvl2pPr>
            <a:lvl3pPr marL="1143000" indent="-228600" defTabSz="957263" eaLnBrk="0" hangingPunct="0">
              <a:defRPr sz="2400">
                <a:solidFill>
                  <a:srgbClr val="008000"/>
                </a:solidFill>
                <a:latin typeface="Arial" pitchFamily="34" charset="0"/>
                <a:ea typeface="굴림" pitchFamily="50" charset="-127"/>
              </a:defRPr>
            </a:lvl3pPr>
            <a:lvl4pPr marL="1600200" indent="-228600" defTabSz="957263" eaLnBrk="0" hangingPunct="0">
              <a:defRPr sz="2400">
                <a:solidFill>
                  <a:srgbClr val="008000"/>
                </a:solidFill>
                <a:latin typeface="Arial" pitchFamily="34" charset="0"/>
                <a:ea typeface="굴림" pitchFamily="50" charset="-127"/>
              </a:defRPr>
            </a:lvl4pPr>
            <a:lvl5pPr marL="2057400" indent="-228600" defTabSz="957263" eaLnBrk="0" hangingPunct="0">
              <a:defRPr sz="2400">
                <a:solidFill>
                  <a:srgbClr val="008000"/>
                </a:solidFill>
                <a:latin typeface="Arial" pitchFamily="34" charset="0"/>
                <a:ea typeface="굴림" pitchFamily="50" charset="-127"/>
              </a:defRPr>
            </a:lvl5pPr>
            <a:lvl6pPr marL="2514600" indent="-228600" defTabSz="957263" eaLnBrk="0" fontAlgn="base" hangingPunct="0">
              <a:lnSpc>
                <a:spcPct val="90000"/>
              </a:lnSpc>
              <a:spcBef>
                <a:spcPct val="50000"/>
              </a:spcBef>
              <a:spcAft>
                <a:spcPct val="0"/>
              </a:spcAft>
              <a:buChar char="•"/>
              <a:defRPr sz="2400">
                <a:solidFill>
                  <a:srgbClr val="008000"/>
                </a:solidFill>
                <a:latin typeface="Arial" pitchFamily="34" charset="0"/>
                <a:ea typeface="굴림" pitchFamily="50" charset="-127"/>
              </a:defRPr>
            </a:lvl6pPr>
            <a:lvl7pPr marL="2971800" indent="-228600" defTabSz="957263" eaLnBrk="0" fontAlgn="base" hangingPunct="0">
              <a:lnSpc>
                <a:spcPct val="90000"/>
              </a:lnSpc>
              <a:spcBef>
                <a:spcPct val="50000"/>
              </a:spcBef>
              <a:spcAft>
                <a:spcPct val="0"/>
              </a:spcAft>
              <a:buChar char="•"/>
              <a:defRPr sz="2400">
                <a:solidFill>
                  <a:srgbClr val="008000"/>
                </a:solidFill>
                <a:latin typeface="Arial" pitchFamily="34" charset="0"/>
                <a:ea typeface="굴림" pitchFamily="50" charset="-127"/>
              </a:defRPr>
            </a:lvl7pPr>
            <a:lvl8pPr marL="3429000" indent="-228600" defTabSz="957263" eaLnBrk="0" fontAlgn="base" hangingPunct="0">
              <a:lnSpc>
                <a:spcPct val="90000"/>
              </a:lnSpc>
              <a:spcBef>
                <a:spcPct val="50000"/>
              </a:spcBef>
              <a:spcAft>
                <a:spcPct val="0"/>
              </a:spcAft>
              <a:buChar char="•"/>
              <a:defRPr sz="2400">
                <a:solidFill>
                  <a:srgbClr val="008000"/>
                </a:solidFill>
                <a:latin typeface="Arial" pitchFamily="34" charset="0"/>
                <a:ea typeface="굴림" pitchFamily="50" charset="-127"/>
              </a:defRPr>
            </a:lvl8pPr>
            <a:lvl9pPr marL="3886200" indent="-228600" defTabSz="957263" eaLnBrk="0" fontAlgn="base" hangingPunct="0">
              <a:lnSpc>
                <a:spcPct val="90000"/>
              </a:lnSpc>
              <a:spcBef>
                <a:spcPct val="50000"/>
              </a:spcBef>
              <a:spcAft>
                <a:spcPct val="0"/>
              </a:spcAft>
              <a:buChar char="•"/>
              <a:defRPr sz="2400">
                <a:solidFill>
                  <a:srgbClr val="008000"/>
                </a:solidFill>
                <a:latin typeface="Arial" pitchFamily="34" charset="0"/>
                <a:ea typeface="굴림" pitchFamily="50" charset="-127"/>
              </a:defRPr>
            </a:lvl9pPr>
          </a:lstStyle>
          <a:p>
            <a:pPr marL="0" marR="0" lvl="0" indent="0" algn="ctr" defTabSz="957263" eaLnBrk="1" fontAlgn="auto" latinLnBrk="0" hangingPunct="1">
              <a:lnSpc>
                <a:spcPct val="100000"/>
              </a:lnSpc>
              <a:spcBef>
                <a:spcPts val="0"/>
              </a:spcBef>
              <a:spcAft>
                <a:spcPts val="0"/>
              </a:spcAft>
              <a:buClrTx/>
              <a:buSzTx/>
              <a:buFontTx/>
              <a:buNone/>
              <a:tabLst/>
              <a:defRPr/>
            </a:pPr>
            <a:r>
              <a:rPr kumimoji="0" lang="en-US" altLang="ko-KR" sz="2100" b="1" i="0" u="none" strike="noStrike" kern="0" cap="none" spc="0" normalizeH="0" baseline="0" noProof="0" dirty="0" smtClean="0">
                <a:ln>
                  <a:noFill/>
                </a:ln>
                <a:solidFill>
                  <a:srgbClr val="3A4972"/>
                </a:solidFill>
                <a:effectLst>
                  <a:outerShdw blurRad="38100" dist="38100" dir="2700000" algn="tl">
                    <a:srgbClr val="C0C0C0"/>
                  </a:outerShdw>
                </a:effectLst>
                <a:uLnTx/>
                <a:uFillTx/>
                <a:latin typeface="Arial" pitchFamily="34" charset="0"/>
                <a:ea typeface="굴림" pitchFamily="50" charset="-127"/>
              </a:rPr>
              <a:t>Waste 2 Energy</a:t>
            </a:r>
          </a:p>
        </p:txBody>
      </p:sp>
      <p:pic>
        <p:nvPicPr>
          <p:cNvPr id="155" name="Picture 70" descr="상승화살표_청녹"/>
          <p:cNvPicPr preferRelativeResize="0">
            <a:picLocks noChangeArrowheads="1"/>
          </p:cNvPicPr>
          <p:nvPr/>
        </p:nvPicPr>
        <p:blipFill>
          <a:blip r:embed="rId3" cstate="print"/>
          <a:srcRect l="26968"/>
          <a:stretch>
            <a:fillRect/>
          </a:stretch>
        </p:blipFill>
        <p:spPr bwMode="auto">
          <a:xfrm flipH="1">
            <a:off x="4555294" y="4445200"/>
            <a:ext cx="1175412" cy="1080315"/>
          </a:xfrm>
          <a:prstGeom prst="rect">
            <a:avLst/>
          </a:prstGeom>
          <a:noFill/>
          <a:ln w="9525">
            <a:noFill/>
            <a:miter lim="800000"/>
            <a:headEnd/>
            <a:tailEnd/>
          </a:ln>
        </p:spPr>
      </p:pic>
      <p:grpSp>
        <p:nvGrpSpPr>
          <p:cNvPr id="3" name="그룹 167"/>
          <p:cNvGrpSpPr/>
          <p:nvPr/>
        </p:nvGrpSpPr>
        <p:grpSpPr>
          <a:xfrm>
            <a:off x="2250542" y="1920505"/>
            <a:ext cx="1628775" cy="1231708"/>
            <a:chOff x="2278859" y="1356018"/>
            <a:chExt cx="1628775" cy="1231708"/>
          </a:xfrm>
        </p:grpSpPr>
        <p:grpSp>
          <p:nvGrpSpPr>
            <p:cNvPr id="4" name="Group 6"/>
            <p:cNvGrpSpPr>
              <a:grpSpLocks/>
            </p:cNvGrpSpPr>
            <p:nvPr/>
          </p:nvGrpSpPr>
          <p:grpSpPr bwMode="auto">
            <a:xfrm>
              <a:off x="2474178" y="1356018"/>
              <a:ext cx="1247503" cy="1231708"/>
              <a:chOff x="480" y="1200"/>
              <a:chExt cx="1048" cy="1019"/>
            </a:xfrm>
          </p:grpSpPr>
          <p:grpSp>
            <p:nvGrpSpPr>
              <p:cNvPr id="5" name="Group 7"/>
              <p:cNvGrpSpPr>
                <a:grpSpLocks/>
              </p:cNvGrpSpPr>
              <p:nvPr/>
            </p:nvGrpSpPr>
            <p:grpSpPr bwMode="auto">
              <a:xfrm>
                <a:off x="480" y="1200"/>
                <a:ext cx="1048" cy="1019"/>
                <a:chOff x="480" y="1200"/>
                <a:chExt cx="1048" cy="1019"/>
              </a:xfrm>
            </p:grpSpPr>
            <p:pic>
              <p:nvPicPr>
                <p:cNvPr id="173" name="Picture 8" descr="circuler_1"/>
                <p:cNvPicPr>
                  <a:picLocks noChangeAspect="1" noChangeArrowheads="1"/>
                </p:cNvPicPr>
                <p:nvPr/>
              </p:nvPicPr>
              <p:blipFill>
                <a:blip r:embed="rId4" cstate="print"/>
                <a:srcRect/>
                <a:stretch>
                  <a:fillRect/>
                </a:stretch>
              </p:blipFill>
              <p:spPr bwMode="gray">
                <a:xfrm>
                  <a:off x="480" y="1200"/>
                  <a:ext cx="1042" cy="1016"/>
                </a:xfrm>
                <a:prstGeom prst="rect">
                  <a:avLst/>
                </a:prstGeom>
                <a:noFill/>
                <a:ln w="9525">
                  <a:noFill/>
                  <a:miter lim="800000"/>
                  <a:headEnd/>
                  <a:tailEnd/>
                </a:ln>
              </p:spPr>
            </p:pic>
            <p:sp>
              <p:nvSpPr>
                <p:cNvPr id="174" name="Oval 9"/>
                <p:cNvSpPr>
                  <a:spLocks noChangeArrowheads="1"/>
                </p:cNvSpPr>
                <p:nvPr/>
              </p:nvSpPr>
              <p:spPr bwMode="gray">
                <a:xfrm>
                  <a:off x="493" y="1200"/>
                  <a:ext cx="1035" cy="1019"/>
                </a:xfrm>
                <a:prstGeom prst="ellipse">
                  <a:avLst/>
                </a:prstGeom>
                <a:solidFill>
                  <a:schemeClr val="accent1">
                    <a:lumMod val="75000"/>
                  </a:schemeClr>
                </a:soli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a:ln>
                      <a:noFill/>
                    </a:ln>
                    <a:solidFill>
                      <a:srgbClr val="3A4972"/>
                    </a:solidFill>
                    <a:effectLst/>
                    <a:uLnTx/>
                    <a:uFillTx/>
                    <a:latin typeface="Arial" charset="0"/>
                    <a:ea typeface="돋움" pitchFamily="50" charset="-127"/>
                  </a:endParaRPr>
                </a:p>
              </p:txBody>
            </p:sp>
          </p:grpSp>
          <p:pic>
            <p:nvPicPr>
              <p:cNvPr id="172" name="Picture 10" descr="Picture2"/>
              <p:cNvPicPr>
                <a:picLocks noChangeAspect="1" noChangeArrowheads="1"/>
              </p:cNvPicPr>
              <p:nvPr/>
            </p:nvPicPr>
            <p:blipFill>
              <a:blip r:embed="rId5" cstate="print"/>
              <a:srcRect/>
              <a:stretch>
                <a:fillRect/>
              </a:stretch>
            </p:blipFill>
            <p:spPr bwMode="gray">
              <a:xfrm>
                <a:off x="584" y="1210"/>
                <a:ext cx="823" cy="360"/>
              </a:xfrm>
              <a:prstGeom prst="rect">
                <a:avLst/>
              </a:prstGeom>
              <a:noFill/>
              <a:ln w="9525">
                <a:noFill/>
                <a:miter lim="800000"/>
                <a:headEnd/>
                <a:tailEnd/>
              </a:ln>
            </p:spPr>
          </p:pic>
        </p:grpSp>
        <p:sp>
          <p:nvSpPr>
            <p:cNvPr id="170" name="Text Box 11"/>
            <p:cNvSpPr txBox="1">
              <a:spLocks noChangeArrowheads="1"/>
            </p:cNvSpPr>
            <p:nvPr/>
          </p:nvSpPr>
          <p:spPr bwMode="white">
            <a:xfrm>
              <a:off x="2278859" y="1713114"/>
              <a:ext cx="1628775" cy="527605"/>
            </a:xfrm>
            <a:prstGeom prst="rect">
              <a:avLst/>
            </a:prstGeom>
            <a:noFill/>
            <a:ln w="9525" algn="ctr">
              <a:noFill/>
              <a:miter lim="800000"/>
              <a:headEnd/>
              <a:tailEnd/>
            </a:ln>
          </p:spPr>
          <p:txBody>
            <a:bodyPr lIns="95782" tIns="47891" rIns="95782" bIns="47891">
              <a:spAutoFit/>
            </a:bodyPr>
            <a:lstStyle/>
            <a:p>
              <a:pPr algn="ctr">
                <a:spcBef>
                  <a:spcPct val="20000"/>
                </a:spcBef>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돋움" pitchFamily="50" charset="-127"/>
                </a:rPr>
                <a:t>Savings in treatment</a:t>
              </a:r>
              <a:endParaRPr kumimoji="0" lang="en-US" altLang="ko-KR" sz="1400" b="1" kern="0" dirty="0">
                <a:solidFill>
                  <a:srgbClr val="F8F8F8"/>
                </a:solidFill>
                <a:latin typeface="Arial" charset="0"/>
                <a:ea typeface="굴림" charset="-127"/>
              </a:endParaRPr>
            </a:p>
          </p:txBody>
        </p:sp>
      </p:grpSp>
      <p:grpSp>
        <p:nvGrpSpPr>
          <p:cNvPr id="6" name="그룹 174"/>
          <p:cNvGrpSpPr/>
          <p:nvPr/>
        </p:nvGrpSpPr>
        <p:grpSpPr>
          <a:xfrm>
            <a:off x="3130899" y="3008600"/>
            <a:ext cx="1628775" cy="1231708"/>
            <a:chOff x="2295104" y="1356018"/>
            <a:chExt cx="1628775" cy="1231708"/>
          </a:xfrm>
        </p:grpSpPr>
        <p:grpSp>
          <p:nvGrpSpPr>
            <p:cNvPr id="7" name="Group 6"/>
            <p:cNvGrpSpPr>
              <a:grpSpLocks/>
            </p:cNvGrpSpPr>
            <p:nvPr/>
          </p:nvGrpSpPr>
          <p:grpSpPr bwMode="auto">
            <a:xfrm>
              <a:off x="2474178" y="1356018"/>
              <a:ext cx="1247503" cy="1231708"/>
              <a:chOff x="480" y="1200"/>
              <a:chExt cx="1048" cy="1019"/>
            </a:xfrm>
          </p:grpSpPr>
          <p:grpSp>
            <p:nvGrpSpPr>
              <p:cNvPr id="8" name="Group 7"/>
              <p:cNvGrpSpPr>
                <a:grpSpLocks/>
              </p:cNvGrpSpPr>
              <p:nvPr/>
            </p:nvGrpSpPr>
            <p:grpSpPr bwMode="auto">
              <a:xfrm>
                <a:off x="480" y="1200"/>
                <a:ext cx="1048" cy="1019"/>
                <a:chOff x="480" y="1200"/>
                <a:chExt cx="1048" cy="1019"/>
              </a:xfrm>
            </p:grpSpPr>
            <p:pic>
              <p:nvPicPr>
                <p:cNvPr id="180" name="Picture 8" descr="circuler_1"/>
                <p:cNvPicPr>
                  <a:picLocks noChangeAspect="1" noChangeArrowheads="1"/>
                </p:cNvPicPr>
                <p:nvPr/>
              </p:nvPicPr>
              <p:blipFill>
                <a:blip r:embed="rId4" cstate="print"/>
                <a:srcRect/>
                <a:stretch>
                  <a:fillRect/>
                </a:stretch>
              </p:blipFill>
              <p:spPr bwMode="gray">
                <a:xfrm>
                  <a:off x="480" y="1200"/>
                  <a:ext cx="1042" cy="1016"/>
                </a:xfrm>
                <a:prstGeom prst="rect">
                  <a:avLst/>
                </a:prstGeom>
                <a:noFill/>
                <a:ln w="9525">
                  <a:noFill/>
                  <a:miter lim="800000"/>
                  <a:headEnd/>
                  <a:tailEnd/>
                </a:ln>
              </p:spPr>
            </p:pic>
            <p:sp>
              <p:nvSpPr>
                <p:cNvPr id="181" name="Oval 9"/>
                <p:cNvSpPr>
                  <a:spLocks noChangeArrowheads="1"/>
                </p:cNvSpPr>
                <p:nvPr/>
              </p:nvSpPr>
              <p:spPr bwMode="gray">
                <a:xfrm>
                  <a:off x="493" y="1200"/>
                  <a:ext cx="1035" cy="1019"/>
                </a:xfrm>
                <a:prstGeom prst="ellipse">
                  <a:avLst/>
                </a:prstGeom>
                <a:solidFill>
                  <a:schemeClr val="accent5">
                    <a:lumMod val="75000"/>
                  </a:schemeClr>
                </a:soli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a:ln>
                      <a:noFill/>
                    </a:ln>
                    <a:solidFill>
                      <a:srgbClr val="3A4972"/>
                    </a:solidFill>
                    <a:effectLst/>
                    <a:uLnTx/>
                    <a:uFillTx/>
                    <a:latin typeface="Arial" charset="0"/>
                    <a:ea typeface="돋움" pitchFamily="50" charset="-127"/>
                  </a:endParaRPr>
                </a:p>
              </p:txBody>
            </p:sp>
          </p:grpSp>
          <p:pic>
            <p:nvPicPr>
              <p:cNvPr id="179" name="Picture 10" descr="Picture2"/>
              <p:cNvPicPr>
                <a:picLocks noChangeAspect="1" noChangeArrowheads="1"/>
              </p:cNvPicPr>
              <p:nvPr/>
            </p:nvPicPr>
            <p:blipFill>
              <a:blip r:embed="rId5" cstate="print"/>
              <a:srcRect/>
              <a:stretch>
                <a:fillRect/>
              </a:stretch>
            </p:blipFill>
            <p:spPr bwMode="gray">
              <a:xfrm>
                <a:off x="584" y="1210"/>
                <a:ext cx="823" cy="360"/>
              </a:xfrm>
              <a:prstGeom prst="rect">
                <a:avLst/>
              </a:prstGeom>
              <a:noFill/>
              <a:ln w="9525">
                <a:noFill/>
                <a:miter lim="800000"/>
                <a:headEnd/>
                <a:tailEnd/>
              </a:ln>
            </p:spPr>
          </p:pic>
        </p:grpSp>
        <p:sp>
          <p:nvSpPr>
            <p:cNvPr id="177" name="Text Box 11"/>
            <p:cNvSpPr txBox="1">
              <a:spLocks noChangeArrowheads="1"/>
            </p:cNvSpPr>
            <p:nvPr/>
          </p:nvSpPr>
          <p:spPr bwMode="white">
            <a:xfrm>
              <a:off x="2295104" y="1699248"/>
              <a:ext cx="1628775" cy="527605"/>
            </a:xfrm>
            <a:prstGeom prst="rect">
              <a:avLst/>
            </a:prstGeom>
            <a:noFill/>
            <a:ln w="9525" algn="ctr">
              <a:noFill/>
              <a:miter lim="800000"/>
              <a:headEnd/>
              <a:tailEnd/>
            </a:ln>
          </p:spPr>
          <p:txBody>
            <a:bodyPr lIns="95782" tIns="47891" rIns="95782" bIns="47891">
              <a:spAutoFit/>
            </a:bodyPr>
            <a:lstStyle/>
            <a:p>
              <a:pPr algn="ctr">
                <a:spcBef>
                  <a:spcPct val="20000"/>
                </a:spcBef>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돋움" pitchFamily="50" charset="-127"/>
                </a:rPr>
                <a:t>Generating energy</a:t>
              </a:r>
              <a:endParaRPr kumimoji="0" lang="en-US" altLang="ko-KR" sz="1400" b="1" kern="0" dirty="0">
                <a:solidFill>
                  <a:srgbClr val="F8F8F8"/>
                </a:solidFill>
                <a:latin typeface="Arial" charset="0"/>
                <a:ea typeface="굴림" charset="-127"/>
              </a:endParaRPr>
            </a:p>
          </p:txBody>
        </p:sp>
      </p:grpSp>
      <p:grpSp>
        <p:nvGrpSpPr>
          <p:cNvPr id="9" name="그룹 181"/>
          <p:cNvGrpSpPr/>
          <p:nvPr/>
        </p:nvGrpSpPr>
        <p:grpSpPr>
          <a:xfrm>
            <a:off x="3206088" y="4387135"/>
            <a:ext cx="1628775" cy="1231708"/>
            <a:chOff x="2292923" y="1356018"/>
            <a:chExt cx="1628775" cy="1231708"/>
          </a:xfrm>
        </p:grpSpPr>
        <p:grpSp>
          <p:nvGrpSpPr>
            <p:cNvPr id="10" name="Group 6"/>
            <p:cNvGrpSpPr>
              <a:grpSpLocks/>
            </p:cNvGrpSpPr>
            <p:nvPr/>
          </p:nvGrpSpPr>
          <p:grpSpPr bwMode="auto">
            <a:xfrm>
              <a:off x="2474178" y="1356018"/>
              <a:ext cx="1247503" cy="1231708"/>
              <a:chOff x="480" y="1200"/>
              <a:chExt cx="1048" cy="1019"/>
            </a:xfrm>
          </p:grpSpPr>
          <p:grpSp>
            <p:nvGrpSpPr>
              <p:cNvPr id="11" name="Group 7"/>
              <p:cNvGrpSpPr>
                <a:grpSpLocks/>
              </p:cNvGrpSpPr>
              <p:nvPr/>
            </p:nvGrpSpPr>
            <p:grpSpPr bwMode="auto">
              <a:xfrm>
                <a:off x="480" y="1200"/>
                <a:ext cx="1048" cy="1019"/>
                <a:chOff x="480" y="1200"/>
                <a:chExt cx="1048" cy="1019"/>
              </a:xfrm>
            </p:grpSpPr>
            <p:pic>
              <p:nvPicPr>
                <p:cNvPr id="187" name="Picture 8" descr="circuler_1"/>
                <p:cNvPicPr>
                  <a:picLocks noChangeAspect="1" noChangeArrowheads="1"/>
                </p:cNvPicPr>
                <p:nvPr/>
              </p:nvPicPr>
              <p:blipFill>
                <a:blip r:embed="rId4" cstate="print"/>
                <a:srcRect/>
                <a:stretch>
                  <a:fillRect/>
                </a:stretch>
              </p:blipFill>
              <p:spPr bwMode="gray">
                <a:xfrm>
                  <a:off x="480" y="1200"/>
                  <a:ext cx="1042" cy="1016"/>
                </a:xfrm>
                <a:prstGeom prst="rect">
                  <a:avLst/>
                </a:prstGeom>
                <a:noFill/>
                <a:ln w="9525">
                  <a:noFill/>
                  <a:miter lim="800000"/>
                  <a:headEnd/>
                  <a:tailEnd/>
                </a:ln>
              </p:spPr>
            </p:pic>
            <p:sp>
              <p:nvSpPr>
                <p:cNvPr id="188" name="Oval 9"/>
                <p:cNvSpPr>
                  <a:spLocks noChangeArrowheads="1"/>
                </p:cNvSpPr>
                <p:nvPr/>
              </p:nvSpPr>
              <p:spPr bwMode="gray">
                <a:xfrm>
                  <a:off x="493" y="1200"/>
                  <a:ext cx="1035" cy="1019"/>
                </a:xfrm>
                <a:prstGeom prst="ellipse">
                  <a:avLst/>
                </a:prstGeom>
                <a:solidFill>
                  <a:schemeClr val="tx2">
                    <a:lumMod val="75000"/>
                  </a:schemeClr>
                </a:soli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a:ln>
                      <a:noFill/>
                    </a:ln>
                    <a:solidFill>
                      <a:srgbClr val="3A4972"/>
                    </a:solidFill>
                    <a:effectLst/>
                    <a:uLnTx/>
                    <a:uFillTx/>
                    <a:latin typeface="Arial" charset="0"/>
                    <a:ea typeface="돋움" pitchFamily="50" charset="-127"/>
                  </a:endParaRPr>
                </a:p>
              </p:txBody>
            </p:sp>
          </p:grpSp>
          <p:pic>
            <p:nvPicPr>
              <p:cNvPr id="186" name="Picture 10" descr="Picture2"/>
              <p:cNvPicPr>
                <a:picLocks noChangeAspect="1" noChangeArrowheads="1"/>
              </p:cNvPicPr>
              <p:nvPr/>
            </p:nvPicPr>
            <p:blipFill>
              <a:blip r:embed="rId5" cstate="print"/>
              <a:srcRect/>
              <a:stretch>
                <a:fillRect/>
              </a:stretch>
            </p:blipFill>
            <p:spPr bwMode="gray">
              <a:xfrm>
                <a:off x="584" y="1210"/>
                <a:ext cx="823" cy="360"/>
              </a:xfrm>
              <a:prstGeom prst="rect">
                <a:avLst/>
              </a:prstGeom>
              <a:noFill/>
              <a:ln w="9525">
                <a:noFill/>
                <a:miter lim="800000"/>
                <a:headEnd/>
                <a:tailEnd/>
              </a:ln>
            </p:spPr>
          </p:pic>
        </p:grpSp>
        <p:sp>
          <p:nvSpPr>
            <p:cNvPr id="184" name="Text Box 11"/>
            <p:cNvSpPr txBox="1">
              <a:spLocks noChangeArrowheads="1"/>
            </p:cNvSpPr>
            <p:nvPr/>
          </p:nvSpPr>
          <p:spPr bwMode="white">
            <a:xfrm>
              <a:off x="2292923" y="1809895"/>
              <a:ext cx="1628775" cy="312161"/>
            </a:xfrm>
            <a:prstGeom prst="rect">
              <a:avLst/>
            </a:prstGeom>
            <a:noFill/>
            <a:ln w="9525" algn="ctr">
              <a:noFill/>
              <a:miter lim="800000"/>
              <a:headEnd/>
              <a:tailEnd/>
            </a:ln>
          </p:spPr>
          <p:txBody>
            <a:bodyPr lIns="95782" tIns="47891" rIns="95782" bIns="47891">
              <a:spAutoFit/>
            </a:bodyPr>
            <a:lstStyle/>
            <a:p>
              <a:pPr algn="ctr">
                <a:spcBef>
                  <a:spcPct val="20000"/>
                </a:spcBef>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돋움" pitchFamily="50" charset="-127"/>
                </a:rPr>
                <a:t>By products</a:t>
              </a:r>
              <a:endParaRPr kumimoji="0" lang="en-US" altLang="ko-KR" sz="1400" b="1" kern="0" dirty="0">
                <a:solidFill>
                  <a:srgbClr val="F8F8F8"/>
                </a:solidFill>
                <a:latin typeface="Arial" charset="0"/>
                <a:ea typeface="굴림" charset="-127"/>
              </a:endParaRPr>
            </a:p>
          </p:txBody>
        </p:sp>
      </p:grpSp>
      <p:grpSp>
        <p:nvGrpSpPr>
          <p:cNvPr id="12" name="그룹 188"/>
          <p:cNvGrpSpPr/>
          <p:nvPr/>
        </p:nvGrpSpPr>
        <p:grpSpPr>
          <a:xfrm>
            <a:off x="2263991" y="5469525"/>
            <a:ext cx="1628775" cy="1231708"/>
            <a:chOff x="2314894" y="1356018"/>
            <a:chExt cx="1628775" cy="1231708"/>
          </a:xfrm>
        </p:grpSpPr>
        <p:grpSp>
          <p:nvGrpSpPr>
            <p:cNvPr id="13" name="Group 6"/>
            <p:cNvGrpSpPr>
              <a:grpSpLocks/>
            </p:cNvGrpSpPr>
            <p:nvPr/>
          </p:nvGrpSpPr>
          <p:grpSpPr bwMode="auto">
            <a:xfrm>
              <a:off x="2474178" y="1356018"/>
              <a:ext cx="1247503" cy="1231708"/>
              <a:chOff x="480" y="1200"/>
              <a:chExt cx="1048" cy="1019"/>
            </a:xfrm>
          </p:grpSpPr>
          <p:grpSp>
            <p:nvGrpSpPr>
              <p:cNvPr id="14" name="Group 7"/>
              <p:cNvGrpSpPr>
                <a:grpSpLocks/>
              </p:cNvGrpSpPr>
              <p:nvPr/>
            </p:nvGrpSpPr>
            <p:grpSpPr bwMode="auto">
              <a:xfrm>
                <a:off x="480" y="1200"/>
                <a:ext cx="1048" cy="1019"/>
                <a:chOff x="480" y="1200"/>
                <a:chExt cx="1048" cy="1019"/>
              </a:xfrm>
            </p:grpSpPr>
            <p:pic>
              <p:nvPicPr>
                <p:cNvPr id="194" name="Picture 8" descr="circuler_1"/>
                <p:cNvPicPr>
                  <a:picLocks noChangeAspect="1" noChangeArrowheads="1"/>
                </p:cNvPicPr>
                <p:nvPr/>
              </p:nvPicPr>
              <p:blipFill>
                <a:blip r:embed="rId4" cstate="print"/>
                <a:srcRect/>
                <a:stretch>
                  <a:fillRect/>
                </a:stretch>
              </p:blipFill>
              <p:spPr bwMode="gray">
                <a:xfrm>
                  <a:off x="480" y="1200"/>
                  <a:ext cx="1042" cy="1016"/>
                </a:xfrm>
                <a:prstGeom prst="rect">
                  <a:avLst/>
                </a:prstGeom>
                <a:noFill/>
                <a:ln w="9525">
                  <a:noFill/>
                  <a:miter lim="800000"/>
                  <a:headEnd/>
                  <a:tailEnd/>
                </a:ln>
              </p:spPr>
            </p:pic>
            <p:sp>
              <p:nvSpPr>
                <p:cNvPr id="195" name="Oval 9"/>
                <p:cNvSpPr>
                  <a:spLocks noChangeArrowheads="1"/>
                </p:cNvSpPr>
                <p:nvPr/>
              </p:nvSpPr>
              <p:spPr bwMode="gray">
                <a:xfrm>
                  <a:off x="493" y="1200"/>
                  <a:ext cx="1035" cy="1019"/>
                </a:xfrm>
                <a:prstGeom prst="ellipse">
                  <a:avLst/>
                </a:prstGeom>
                <a:solidFill>
                  <a:schemeClr val="tx2">
                    <a:lumMod val="50000"/>
                  </a:schemeClr>
                </a:soli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a:ln>
                      <a:noFill/>
                    </a:ln>
                    <a:solidFill>
                      <a:srgbClr val="3A4972"/>
                    </a:solidFill>
                    <a:effectLst/>
                    <a:uLnTx/>
                    <a:uFillTx/>
                    <a:latin typeface="Arial" charset="0"/>
                    <a:ea typeface="돋움" pitchFamily="50" charset="-127"/>
                  </a:endParaRPr>
                </a:p>
              </p:txBody>
            </p:sp>
          </p:grpSp>
          <p:pic>
            <p:nvPicPr>
              <p:cNvPr id="193" name="Picture 10" descr="Picture2"/>
              <p:cNvPicPr>
                <a:picLocks noChangeAspect="1" noChangeArrowheads="1"/>
              </p:cNvPicPr>
              <p:nvPr/>
            </p:nvPicPr>
            <p:blipFill>
              <a:blip r:embed="rId5" cstate="print"/>
              <a:srcRect/>
              <a:stretch>
                <a:fillRect/>
              </a:stretch>
            </p:blipFill>
            <p:spPr bwMode="gray">
              <a:xfrm>
                <a:off x="584" y="1210"/>
                <a:ext cx="823" cy="360"/>
              </a:xfrm>
              <a:prstGeom prst="rect">
                <a:avLst/>
              </a:prstGeom>
              <a:noFill/>
              <a:ln w="9525">
                <a:noFill/>
                <a:miter lim="800000"/>
                <a:headEnd/>
                <a:tailEnd/>
              </a:ln>
            </p:spPr>
          </p:pic>
        </p:grpSp>
        <p:sp>
          <p:nvSpPr>
            <p:cNvPr id="191" name="Text Box 11"/>
            <p:cNvSpPr txBox="1">
              <a:spLocks noChangeArrowheads="1"/>
            </p:cNvSpPr>
            <p:nvPr/>
          </p:nvSpPr>
          <p:spPr bwMode="white">
            <a:xfrm>
              <a:off x="2314894" y="1811670"/>
              <a:ext cx="1628775" cy="312161"/>
            </a:xfrm>
            <a:prstGeom prst="rect">
              <a:avLst/>
            </a:prstGeom>
            <a:noFill/>
            <a:ln w="9525" algn="ctr">
              <a:noFill/>
              <a:miter lim="800000"/>
              <a:headEnd/>
              <a:tailEnd/>
            </a:ln>
          </p:spPr>
          <p:txBody>
            <a:bodyPr lIns="95782" tIns="47891" rIns="95782" bIns="47891">
              <a:spAutoFit/>
            </a:bodyPr>
            <a:lstStyle/>
            <a:p>
              <a:pPr algn="ctr">
                <a:spcBef>
                  <a:spcPct val="20000"/>
                </a:spcBef>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돋움" pitchFamily="50" charset="-127"/>
                </a:rPr>
                <a:t>Reuse</a:t>
              </a:r>
              <a:endParaRPr kumimoji="0" lang="en-US" altLang="ko-KR" sz="1400" b="1" kern="0" dirty="0">
                <a:solidFill>
                  <a:srgbClr val="F8F8F8"/>
                </a:solidFill>
                <a:latin typeface="Arial" charset="0"/>
                <a:ea typeface="굴림" charset="-127"/>
              </a:endParaRPr>
            </a:p>
          </p:txBody>
        </p:sp>
      </p:grpSp>
      <p:sp>
        <p:nvSpPr>
          <p:cNvPr id="56" name="Rectangle 5"/>
          <p:cNvSpPr txBox="1">
            <a:spLocks noChangeArrowheads="1"/>
          </p:cNvSpPr>
          <p:nvPr/>
        </p:nvSpPr>
        <p:spPr bwMode="auto">
          <a:xfrm>
            <a:off x="600075" y="223742"/>
            <a:ext cx="4789048"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Waste to energy-By products</a:t>
            </a:r>
          </a:p>
        </p:txBody>
      </p:sp>
    </p:spTree>
    <p:extLst>
      <p:ext uri="{BB962C8B-B14F-4D97-AF65-F5344CB8AC3E}">
        <p14:creationId xmlns:p14="http://schemas.microsoft.com/office/powerpoint/2010/main" xmlns="" val="235999817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모서리가 둥근 직사각형 81"/>
          <p:cNvSpPr/>
          <p:nvPr/>
        </p:nvSpPr>
        <p:spPr bwMode="auto">
          <a:xfrm>
            <a:off x="5489057" y="936122"/>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PHA</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7" name="Rectangle 5"/>
          <p:cNvSpPr txBox="1">
            <a:spLocks noChangeArrowheads="1"/>
          </p:cNvSpPr>
          <p:nvPr/>
        </p:nvSpPr>
        <p:spPr bwMode="auto">
          <a:xfrm>
            <a:off x="600074" y="223742"/>
            <a:ext cx="4244299"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By products-Biopolymer</a:t>
            </a:r>
          </a:p>
        </p:txBody>
      </p:sp>
      <p:pic>
        <p:nvPicPr>
          <p:cNvPr id="8" name="Image 1" descr="schema2.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5826279" y="4349797"/>
            <a:ext cx="2918887" cy="2391471"/>
          </a:xfrm>
          <a:prstGeom prst="rect">
            <a:avLst/>
          </a:prstGeom>
          <a:noFill/>
          <a:ln w="9525">
            <a:noFill/>
            <a:miter lim="800000"/>
            <a:headEnd/>
            <a:tailEnd/>
          </a:ln>
        </p:spPr>
      </p:pic>
      <p:pic>
        <p:nvPicPr>
          <p:cNvPr id="9" name="Picture 4" descr="a latus pha granule"/>
          <p:cNvPicPr>
            <a:picLocks noChangeAspect="1" noChangeArrowheads="1"/>
          </p:cNvPicPr>
          <p:nvPr/>
        </p:nvPicPr>
        <p:blipFill>
          <a:blip r:embed="rId3" cstate="print"/>
          <a:srcRect/>
          <a:stretch>
            <a:fillRect/>
          </a:stretch>
        </p:blipFill>
        <p:spPr bwMode="auto">
          <a:xfrm>
            <a:off x="953311" y="1429732"/>
            <a:ext cx="1507788" cy="933688"/>
          </a:xfrm>
          <a:prstGeom prst="rect">
            <a:avLst/>
          </a:prstGeom>
          <a:noFill/>
          <a:effectLst>
            <a:outerShdw blurRad="63500" dist="38099" dir="2700000" algn="ctr" rotWithShape="0">
              <a:srgbClr val="000000">
                <a:alpha val="74998"/>
              </a:srgbClr>
            </a:outerShdw>
          </a:effectLst>
        </p:spPr>
      </p:pic>
      <p:sp>
        <p:nvSpPr>
          <p:cNvPr id="14" name="Rectangle 5"/>
          <p:cNvSpPr>
            <a:spLocks noChangeArrowheads="1"/>
          </p:cNvSpPr>
          <p:nvPr/>
        </p:nvSpPr>
        <p:spPr bwMode="auto">
          <a:xfrm>
            <a:off x="0" y="2492729"/>
            <a:ext cx="3404680" cy="276999"/>
          </a:xfrm>
          <a:prstGeom prst="rect">
            <a:avLst/>
          </a:prstGeom>
          <a:noFill/>
          <a:ln w="9525">
            <a:noFill/>
            <a:miter lim="800000"/>
            <a:headEnd/>
            <a:tailEnd/>
          </a:ln>
        </p:spPr>
        <p:txBody>
          <a:bodyPr wrap="square" anchor="ctr">
            <a:spAutoFit/>
          </a:bodyPr>
          <a:lstStyle/>
          <a:p>
            <a:pPr algn="just" eaLnBrk="0" hangingPunct="0"/>
            <a:r>
              <a:rPr lang="en-US" altLang="zh-CN" sz="1200" b="1" i="1" dirty="0" err="1">
                <a:latin typeface="Arial" pitchFamily="34" charset="0"/>
                <a:ea typeface="SimSun" pitchFamily="2" charset="-122"/>
                <a:cs typeface="Arial" pitchFamily="34" charset="0"/>
              </a:rPr>
              <a:t>Alcaligenes</a:t>
            </a:r>
            <a:r>
              <a:rPr lang="en-US" altLang="zh-CN" sz="1200" b="1" i="1" dirty="0">
                <a:latin typeface="Arial" pitchFamily="34" charset="0"/>
                <a:ea typeface="SimSun" pitchFamily="2" charset="-122"/>
                <a:cs typeface="Arial" pitchFamily="34" charset="0"/>
              </a:rPr>
              <a:t> </a:t>
            </a:r>
            <a:r>
              <a:rPr lang="en-US" altLang="zh-CN" sz="1200" b="1" i="1" dirty="0" err="1">
                <a:latin typeface="Arial" pitchFamily="34" charset="0"/>
                <a:ea typeface="SimSun" pitchFamily="2" charset="-122"/>
                <a:cs typeface="Arial" pitchFamily="34" charset="0"/>
              </a:rPr>
              <a:t>latus</a:t>
            </a:r>
            <a:r>
              <a:rPr lang="en-US" altLang="zh-CN" sz="1200" b="1" dirty="0">
                <a:latin typeface="Arial" pitchFamily="34" charset="0"/>
                <a:ea typeface="SimSun" pitchFamily="2" charset="-122"/>
                <a:cs typeface="Arial" pitchFamily="34" charset="0"/>
              </a:rPr>
              <a:t> loaded with PHA granules</a:t>
            </a:r>
          </a:p>
        </p:txBody>
      </p:sp>
      <p:grpSp>
        <p:nvGrpSpPr>
          <p:cNvPr id="17" name="Group 10"/>
          <p:cNvGrpSpPr>
            <a:grpSpLocks noChangeAspect="1"/>
          </p:cNvGrpSpPr>
          <p:nvPr/>
        </p:nvGrpSpPr>
        <p:grpSpPr bwMode="auto">
          <a:xfrm>
            <a:off x="671209" y="2810516"/>
            <a:ext cx="2291382" cy="630549"/>
            <a:chOff x="3288" y="119"/>
            <a:chExt cx="2281" cy="680"/>
          </a:xfrm>
        </p:grpSpPr>
        <p:sp>
          <p:nvSpPr>
            <p:cNvPr id="18" name="AutoShape 11"/>
            <p:cNvSpPr>
              <a:spLocks noChangeAspect="1" noChangeArrowheads="1" noTextEdit="1"/>
            </p:cNvSpPr>
            <p:nvPr/>
          </p:nvSpPr>
          <p:spPr bwMode="auto">
            <a:xfrm>
              <a:off x="3288" y="119"/>
              <a:ext cx="2281" cy="680"/>
            </a:xfrm>
            <a:prstGeom prst="rect">
              <a:avLst/>
            </a:prstGeom>
            <a:noFill/>
            <a:ln w="9525">
              <a:noFill/>
              <a:miter lim="800000"/>
              <a:headEnd/>
              <a:tailEnd/>
            </a:ln>
          </p:spPr>
          <p:txBody>
            <a:bodyPr/>
            <a:lstStyle/>
            <a:p>
              <a:endParaRPr lang="en-US"/>
            </a:p>
          </p:txBody>
        </p:sp>
        <p:pic>
          <p:nvPicPr>
            <p:cNvPr id="19" name="Picture 1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88" y="119"/>
              <a:ext cx="2286" cy="685"/>
            </a:xfrm>
            <a:prstGeom prst="rect">
              <a:avLst/>
            </a:prstGeom>
            <a:noFill/>
            <a:ln w="9525">
              <a:noFill/>
              <a:miter lim="800000"/>
              <a:headEnd/>
              <a:tailEnd/>
            </a:ln>
          </p:spPr>
        </p:pic>
      </p:grpSp>
      <p:grpSp>
        <p:nvGrpSpPr>
          <p:cNvPr id="22" name="Group 7"/>
          <p:cNvGrpSpPr>
            <a:grpSpLocks noChangeAspect="1"/>
          </p:cNvGrpSpPr>
          <p:nvPr/>
        </p:nvGrpSpPr>
        <p:grpSpPr bwMode="auto">
          <a:xfrm>
            <a:off x="2986391" y="1089263"/>
            <a:ext cx="2022106" cy="2434053"/>
            <a:chOff x="3379" y="1071"/>
            <a:chExt cx="2042" cy="2458"/>
          </a:xfrm>
        </p:grpSpPr>
        <p:sp>
          <p:nvSpPr>
            <p:cNvPr id="23" name="AutoShape 8"/>
            <p:cNvSpPr>
              <a:spLocks noChangeAspect="1" noChangeArrowheads="1" noTextEdit="1"/>
            </p:cNvSpPr>
            <p:nvPr/>
          </p:nvSpPr>
          <p:spPr bwMode="auto">
            <a:xfrm>
              <a:off x="3379" y="1071"/>
              <a:ext cx="2042" cy="2458"/>
            </a:xfrm>
            <a:prstGeom prst="rect">
              <a:avLst/>
            </a:prstGeom>
            <a:noFill/>
            <a:ln w="9525">
              <a:noFill/>
              <a:miter lim="800000"/>
              <a:headEnd/>
              <a:tailEnd/>
            </a:ln>
          </p:spPr>
          <p:txBody>
            <a:bodyPr/>
            <a:lstStyle/>
            <a:p>
              <a:endParaRPr lang="en-US"/>
            </a:p>
          </p:txBody>
        </p:sp>
        <p:pic>
          <p:nvPicPr>
            <p:cNvPr id="24" name="Picture 9"/>
            <p:cNvPicPr>
              <a:picLocks noChangeAspect="1" noChangeArrowheads="1"/>
            </p:cNvPicPr>
            <p:nvPr/>
          </p:nvPicPr>
          <p:blipFill>
            <a:blip r:embed="rId5" cstate="print">
              <a:clrChange>
                <a:clrFrom>
                  <a:srgbClr val="FFFFFF"/>
                </a:clrFrom>
                <a:clrTo>
                  <a:srgbClr val="FFFFFF">
                    <a:alpha val="0"/>
                  </a:srgbClr>
                </a:clrTo>
              </a:clrChange>
            </a:blip>
            <a:srcRect l="20702" r="25915" b="163"/>
            <a:stretch>
              <a:fillRect/>
            </a:stretch>
          </p:blipFill>
          <p:spPr bwMode="auto">
            <a:xfrm>
              <a:off x="3487" y="1072"/>
              <a:ext cx="1838" cy="2457"/>
            </a:xfrm>
            <a:prstGeom prst="rect">
              <a:avLst/>
            </a:prstGeom>
            <a:noFill/>
            <a:ln w="9525">
              <a:noFill/>
              <a:miter lim="800000"/>
              <a:headEnd/>
              <a:tailEnd/>
            </a:ln>
          </p:spPr>
        </p:pic>
      </p:grpSp>
      <p:pic>
        <p:nvPicPr>
          <p:cNvPr id="58370" name="Picture 2"/>
          <p:cNvPicPr>
            <a:picLocks noChangeAspect="1" noChangeArrowheads="1"/>
          </p:cNvPicPr>
          <p:nvPr/>
        </p:nvPicPr>
        <p:blipFill>
          <a:blip r:embed="rId6" cstate="print"/>
          <a:srcRect/>
          <a:stretch>
            <a:fillRect/>
          </a:stretch>
        </p:blipFill>
        <p:spPr bwMode="auto">
          <a:xfrm>
            <a:off x="0" y="3872365"/>
            <a:ext cx="5178357" cy="2713261"/>
          </a:xfrm>
          <a:prstGeom prst="rect">
            <a:avLst/>
          </a:prstGeom>
          <a:noFill/>
          <a:ln w="9525">
            <a:noFill/>
            <a:miter lim="800000"/>
            <a:headEnd/>
            <a:tailEnd/>
          </a:ln>
        </p:spPr>
      </p:pic>
      <p:sp>
        <p:nvSpPr>
          <p:cNvPr id="15" name="직사각형 1"/>
          <p:cNvSpPr/>
          <p:nvPr/>
        </p:nvSpPr>
        <p:spPr>
          <a:xfrm>
            <a:off x="4824920" y="1361873"/>
            <a:ext cx="4948702" cy="28210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err="1" smtClean="0">
                <a:solidFill>
                  <a:schemeClr val="tx1"/>
                </a:solidFill>
                <a:latin typeface="Arial" pitchFamily="34" charset="0"/>
                <a:ea typeface="맑은 고딕" pitchFamily="50" charset="-127"/>
                <a:cs typeface="Arial" pitchFamily="34" charset="0"/>
              </a:rPr>
              <a:t>Polyhydroxyalkanoates</a:t>
            </a:r>
            <a:r>
              <a:rPr lang="en-US" altLang="ko-KR" sz="1400" dirty="0" smtClean="0">
                <a:solidFill>
                  <a:schemeClr val="tx1"/>
                </a:solidFill>
                <a:latin typeface="Arial" pitchFamily="34" charset="0"/>
                <a:ea typeface="맑은 고딕" pitchFamily="50" charset="-127"/>
                <a:cs typeface="Arial" pitchFamily="34" charset="0"/>
              </a:rPr>
              <a:t> (PHAs) are thermoplastic polymers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that are biodegradable and can be produced from renewable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resources.</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The main </a:t>
            </a:r>
            <a:r>
              <a:rPr lang="en-US" altLang="ko-KR" sz="1400" dirty="0" err="1" smtClean="0">
                <a:solidFill>
                  <a:schemeClr val="tx1"/>
                </a:solidFill>
                <a:latin typeface="Arial" pitchFamily="34" charset="0"/>
                <a:ea typeface="맑은 고딕" pitchFamily="50" charset="-127"/>
                <a:cs typeface="Arial" pitchFamily="34" charset="0"/>
              </a:rPr>
              <a:t>subtrates</a:t>
            </a:r>
            <a:r>
              <a:rPr lang="en-US" altLang="ko-KR" sz="1400" dirty="0" smtClean="0">
                <a:solidFill>
                  <a:schemeClr val="tx1"/>
                </a:solidFill>
                <a:latin typeface="Arial" pitchFamily="34" charset="0"/>
                <a:ea typeface="맑은 고딕" pitchFamily="50" charset="-127"/>
                <a:cs typeface="Arial" pitchFamily="34" charset="0"/>
              </a:rPr>
              <a:t> used for the selective growth of PHA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storing organism and PHA production have been volatile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fatty acids (VFAs) since VFAs are efficiently converted into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PHAs, whereas carbohydrates are preferably stored as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polysaccharides.</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For every ten </a:t>
            </a:r>
            <a:r>
              <a:rPr lang="en-US" altLang="ko-KR" sz="1400" dirty="0" err="1" smtClean="0">
                <a:solidFill>
                  <a:schemeClr val="tx1"/>
                </a:solidFill>
                <a:latin typeface="Arial" pitchFamily="34" charset="0"/>
                <a:ea typeface="맑은 고딕" pitchFamily="50" charset="-127"/>
                <a:cs typeface="Arial" pitchFamily="34" charset="0"/>
              </a:rPr>
              <a:t>tonnes</a:t>
            </a:r>
            <a:r>
              <a:rPr lang="en-US" altLang="ko-KR" sz="1400" dirty="0" smtClean="0">
                <a:solidFill>
                  <a:schemeClr val="tx1"/>
                </a:solidFill>
                <a:latin typeface="Arial" pitchFamily="34" charset="0"/>
                <a:ea typeface="맑은 고딕" pitchFamily="50" charset="-127"/>
                <a:cs typeface="Arial" pitchFamily="34" charset="0"/>
              </a:rPr>
              <a:t> of COD removed in a biological</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wastewater treatment system one to four </a:t>
            </a:r>
            <a:r>
              <a:rPr lang="en-US" altLang="ko-KR" sz="1400" dirty="0" err="1" smtClean="0">
                <a:solidFill>
                  <a:schemeClr val="tx1"/>
                </a:solidFill>
                <a:latin typeface="Arial" pitchFamily="34" charset="0"/>
                <a:ea typeface="맑은 고딕" pitchFamily="50" charset="-127"/>
                <a:cs typeface="Arial" pitchFamily="34" charset="0"/>
              </a:rPr>
              <a:t>tonnes</a:t>
            </a:r>
            <a:r>
              <a:rPr lang="en-US" altLang="ko-KR" sz="1400" dirty="0" smtClean="0">
                <a:solidFill>
                  <a:schemeClr val="tx1"/>
                </a:solidFill>
                <a:latin typeface="Arial" pitchFamily="34" charset="0"/>
                <a:ea typeface="맑은 고딕" pitchFamily="50" charset="-127"/>
                <a:cs typeface="Arial" pitchFamily="34" charset="0"/>
              </a:rPr>
              <a:t> of biomass</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is produced, in which contains bacteria that can store PHA</a:t>
            </a: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a:solidFill>
                <a:schemeClr val="tx2">
                  <a:lumMod val="50000"/>
                </a:schemeClr>
              </a:solidFill>
              <a:latin typeface="Arial"/>
              <a:ea typeface="맑은 고딕" pitchFamily="50" charset="-127"/>
              <a:cs typeface="Tahoma" pitchFamily="3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p:cNvPicPr>
            <a:picLocks noChangeAspect="1" noChangeArrowheads="1"/>
          </p:cNvPicPr>
          <p:nvPr/>
        </p:nvPicPr>
        <p:blipFill>
          <a:blip r:embed="rId2" cstate="print"/>
          <a:srcRect/>
          <a:stretch>
            <a:fillRect/>
          </a:stretch>
        </p:blipFill>
        <p:spPr bwMode="auto">
          <a:xfrm>
            <a:off x="591823" y="1015325"/>
            <a:ext cx="7700297" cy="5395203"/>
          </a:xfrm>
          <a:prstGeom prst="rect">
            <a:avLst/>
          </a:prstGeom>
          <a:noFill/>
          <a:ln w="9525">
            <a:noFill/>
            <a:miter lim="800000"/>
            <a:headEnd/>
            <a:tailEnd/>
          </a:ln>
        </p:spPr>
      </p:pic>
      <p:sp>
        <p:nvSpPr>
          <p:cNvPr id="3" name="Rectangle 5"/>
          <p:cNvSpPr txBox="1">
            <a:spLocks noChangeArrowheads="1"/>
          </p:cNvSpPr>
          <p:nvPr/>
        </p:nvSpPr>
        <p:spPr bwMode="auto">
          <a:xfrm>
            <a:off x="600074" y="223742"/>
            <a:ext cx="4244299"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By products-Biopolymer</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5601056" y="1909881"/>
            <a:ext cx="4104472" cy="15243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buFont typeface="+mj-lt"/>
              <a:buAutoNum type="arabicPeriod"/>
              <a:tabLst/>
              <a:defRPr/>
            </a:pPr>
            <a:r>
              <a:rPr lang="en-US" altLang="ko-KR" sz="1400" dirty="0" smtClean="0">
                <a:solidFill>
                  <a:schemeClr val="tx2">
                    <a:lumMod val="50000"/>
                  </a:schemeClr>
                </a:solidFill>
                <a:latin typeface="Arial"/>
                <a:ea typeface="맑은 고딕" pitchFamily="50" charset="-127"/>
                <a:cs typeface="Tahoma" pitchFamily="34" charset="0"/>
              </a:rPr>
              <a:t>Agricultural</a:t>
            </a:r>
          </a:p>
          <a:p>
            <a:pPr marL="342900" marR="0" lvl="0" indent="-342900" defTabSz="914400" eaLnBrk="1" fontAlgn="auto" latinLnBrk="0" hangingPunct="1">
              <a:lnSpc>
                <a:spcPct val="100000"/>
              </a:lnSpc>
              <a:spcBef>
                <a:spcPts val="0"/>
              </a:spcBef>
              <a:spcAft>
                <a:spcPts val="300"/>
              </a:spcAft>
              <a:buClr>
                <a:srgbClr val="000000"/>
              </a:buClr>
              <a:buSzTx/>
              <a:buFont typeface="+mj-lt"/>
              <a:buAutoNum type="arabicPeriod"/>
              <a:tabLst/>
              <a:defRPr/>
            </a:pPr>
            <a:r>
              <a:rPr lang="en-US" altLang="ko-KR" sz="1400" dirty="0" smtClean="0">
                <a:solidFill>
                  <a:schemeClr val="tx2">
                    <a:lumMod val="50000"/>
                  </a:schemeClr>
                </a:solidFill>
                <a:latin typeface="Arial"/>
                <a:ea typeface="맑은 고딕" pitchFamily="50" charset="-127"/>
                <a:cs typeface="Tahoma" pitchFamily="34" charset="0"/>
              </a:rPr>
              <a:t>Industrial</a:t>
            </a:r>
          </a:p>
          <a:p>
            <a:pPr marL="342900" marR="0" lvl="0" indent="-342900" defTabSz="914400" eaLnBrk="1" fontAlgn="auto" latinLnBrk="0" hangingPunct="1">
              <a:lnSpc>
                <a:spcPct val="100000"/>
              </a:lnSpc>
              <a:spcBef>
                <a:spcPts val="0"/>
              </a:spcBef>
              <a:spcAft>
                <a:spcPts val="300"/>
              </a:spcAft>
              <a:buClr>
                <a:srgbClr val="000000"/>
              </a:buClr>
              <a:buSzTx/>
              <a:buFont typeface="+mj-lt"/>
              <a:buAutoNum type="arabicPeriod"/>
              <a:tabLst/>
              <a:defRPr/>
            </a:pPr>
            <a:r>
              <a:rPr lang="en-US" altLang="ko-KR" sz="1400" dirty="0" smtClean="0">
                <a:solidFill>
                  <a:schemeClr val="tx2">
                    <a:lumMod val="50000"/>
                  </a:schemeClr>
                </a:solidFill>
                <a:latin typeface="Arial"/>
                <a:ea typeface="맑은 고딕" pitchFamily="50" charset="-127"/>
                <a:cs typeface="Tahoma" pitchFamily="34" charset="0"/>
              </a:rPr>
              <a:t>Groundwater recharge</a:t>
            </a:r>
          </a:p>
          <a:p>
            <a:pPr marL="342900" marR="0" lvl="0" indent="-342900" defTabSz="914400" eaLnBrk="1" fontAlgn="auto" latinLnBrk="0" hangingPunct="1">
              <a:lnSpc>
                <a:spcPct val="100000"/>
              </a:lnSpc>
              <a:spcBef>
                <a:spcPts val="0"/>
              </a:spcBef>
              <a:spcAft>
                <a:spcPts val="300"/>
              </a:spcAft>
              <a:buClr>
                <a:srgbClr val="000000"/>
              </a:buClr>
              <a:buSzTx/>
              <a:buFont typeface="+mj-lt"/>
              <a:buAutoNum type="arabicPeriod"/>
              <a:tabLst/>
              <a:defRPr/>
            </a:pPr>
            <a:r>
              <a:rPr lang="en-US" altLang="ko-KR" sz="1400" dirty="0" smtClean="0">
                <a:solidFill>
                  <a:schemeClr val="tx2">
                    <a:lumMod val="50000"/>
                  </a:schemeClr>
                </a:solidFill>
                <a:latin typeface="Arial"/>
                <a:ea typeface="맑은 고딕" pitchFamily="50" charset="-127"/>
                <a:cs typeface="Tahoma" pitchFamily="34" charset="0"/>
              </a:rPr>
              <a:t>Recreational uses</a:t>
            </a:r>
          </a:p>
          <a:p>
            <a:pPr marL="342900" marR="0" lvl="0" indent="-342900" defTabSz="914400" eaLnBrk="1" fontAlgn="auto" latinLnBrk="0" hangingPunct="1">
              <a:lnSpc>
                <a:spcPct val="100000"/>
              </a:lnSpc>
              <a:spcBef>
                <a:spcPts val="0"/>
              </a:spcBef>
              <a:spcAft>
                <a:spcPts val="300"/>
              </a:spcAft>
              <a:buClr>
                <a:srgbClr val="000000"/>
              </a:buClr>
              <a:buSzTx/>
              <a:buFont typeface="+mj-lt"/>
              <a:buAutoNum type="arabicPeriod"/>
              <a:tabLst/>
              <a:defRPr/>
            </a:pPr>
            <a:r>
              <a:rPr lang="en-US" altLang="ko-KR" sz="1400" dirty="0" smtClean="0">
                <a:solidFill>
                  <a:schemeClr val="tx2">
                    <a:lumMod val="50000"/>
                  </a:schemeClr>
                </a:solidFill>
                <a:latin typeface="Arial"/>
                <a:ea typeface="맑은 고딕" pitchFamily="50" charset="-127"/>
                <a:cs typeface="Tahoma" pitchFamily="34" charset="0"/>
              </a:rPr>
              <a:t>Urban use</a:t>
            </a:r>
            <a:endParaRPr lang="en-US" altLang="ko-KR" sz="1400" dirty="0">
              <a:solidFill>
                <a:schemeClr val="tx2">
                  <a:lumMod val="50000"/>
                </a:schemeClr>
              </a:solidFill>
              <a:latin typeface="Arial"/>
              <a:ea typeface="맑은 고딕" pitchFamily="50" charset="-127"/>
              <a:cs typeface="Tahoma" pitchFamily="34" charset="0"/>
            </a:endParaRPr>
          </a:p>
        </p:txBody>
      </p:sp>
      <p:sp>
        <p:nvSpPr>
          <p:cNvPr id="90" name="AutoShape 4"/>
          <p:cNvSpPr>
            <a:spLocks noChangeArrowheads="1"/>
          </p:cNvSpPr>
          <p:nvPr/>
        </p:nvSpPr>
        <p:spPr bwMode="gray">
          <a:xfrm flipV="1">
            <a:off x="587471" y="2624679"/>
            <a:ext cx="3333750" cy="32734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DDDDDD"/>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srgbClr val="3A4972"/>
              </a:solidFill>
              <a:effectLst/>
              <a:uLnTx/>
              <a:uFillTx/>
              <a:latin typeface="Arial" charset="0"/>
              <a:ea typeface="돋움" pitchFamily="50" charset="-127"/>
            </a:endParaRPr>
          </a:p>
        </p:txBody>
      </p:sp>
      <p:sp>
        <p:nvSpPr>
          <p:cNvPr id="91" name="AutoShape 5"/>
          <p:cNvSpPr>
            <a:spLocks noChangeArrowheads="1"/>
          </p:cNvSpPr>
          <p:nvPr/>
        </p:nvSpPr>
        <p:spPr bwMode="gray">
          <a:xfrm>
            <a:off x="595408" y="2546892"/>
            <a:ext cx="3332163" cy="32734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DDDDDD"/>
          </a:solidFill>
          <a:ln w="9525">
            <a:noFill/>
            <a:miter lim="800000"/>
            <a:headEnd/>
            <a:tailEnd/>
          </a:ln>
        </p:spPr>
        <p:txBody>
          <a:bodyPr wrap="none" anchor="ctr"/>
          <a:lstStyle/>
          <a:p>
            <a:endParaRPr lang="ko-KR" altLang="en-US" sz="1400">
              <a:solidFill>
                <a:srgbClr val="3A4972"/>
              </a:solidFill>
              <a:latin typeface="Arial" charset="0"/>
              <a:ea typeface="돋움" pitchFamily="50" charset="-127"/>
            </a:endParaRPr>
          </a:p>
        </p:txBody>
      </p:sp>
      <p:sp>
        <p:nvSpPr>
          <p:cNvPr id="92" name="WordArt 25"/>
          <p:cNvSpPr>
            <a:spLocks noChangeArrowheads="1" noChangeShapeType="1" noTextEdit="1"/>
          </p:cNvSpPr>
          <p:nvPr/>
        </p:nvSpPr>
        <p:spPr bwMode="gray">
          <a:xfrm>
            <a:off x="1108171" y="3051717"/>
            <a:ext cx="2319337" cy="2105025"/>
          </a:xfrm>
          <a:prstGeom prst="rect">
            <a:avLst/>
          </a:prstGeom>
        </p:spPr>
        <p:txBody>
          <a:bodyPr spcFirstLastPara="1" wrap="none" fromWordArt="1">
            <a:prstTxWarp prst="textArchUp">
              <a:avLst>
                <a:gd name="adj" fmla="val 11558172"/>
              </a:avLst>
            </a:prstTxWarp>
          </a:bodyPr>
          <a:lstStyle/>
          <a:p>
            <a:pPr algn="ctr"/>
            <a:endParaRPr lang="ko-KR" altLang="en-US" sz="2000" b="1" kern="10" dirty="0">
              <a:ln w="9525">
                <a:noFill/>
                <a:round/>
                <a:headEnd/>
                <a:tailEnd/>
              </a:ln>
              <a:solidFill>
                <a:srgbClr val="333333"/>
              </a:solidFill>
              <a:latin typeface="Arial"/>
              <a:ea typeface="돋움" pitchFamily="50" charset="-127"/>
              <a:cs typeface="Arial"/>
            </a:endParaRPr>
          </a:p>
        </p:txBody>
      </p:sp>
      <p:sp>
        <p:nvSpPr>
          <p:cNvPr id="94" name="WordArt 26"/>
          <p:cNvSpPr>
            <a:spLocks noChangeArrowheads="1" noChangeShapeType="1" noTextEdit="1"/>
          </p:cNvSpPr>
          <p:nvPr/>
        </p:nvSpPr>
        <p:spPr bwMode="gray">
          <a:xfrm>
            <a:off x="1119283" y="3193004"/>
            <a:ext cx="2317750" cy="2239963"/>
          </a:xfrm>
          <a:prstGeom prst="rect">
            <a:avLst/>
          </a:prstGeom>
        </p:spPr>
        <p:txBody>
          <a:bodyPr spcFirstLastPara="1" wrap="none" fromWordArt="1">
            <a:prstTxWarp prst="textArchDown">
              <a:avLst>
                <a:gd name="adj" fmla="val 822245"/>
              </a:avLst>
            </a:prstTxWarp>
          </a:bodyPr>
          <a:lstStyle/>
          <a:p>
            <a:pPr algn="ctr"/>
            <a:endParaRPr lang="ko-KR" altLang="en-US" b="1" kern="10" dirty="0">
              <a:ln w="9525">
                <a:noFill/>
                <a:round/>
                <a:headEnd/>
                <a:tailEnd/>
              </a:ln>
              <a:solidFill>
                <a:srgbClr val="333333"/>
              </a:solidFill>
              <a:latin typeface="Arial"/>
              <a:ea typeface="돋움" pitchFamily="50" charset="-127"/>
              <a:cs typeface="Arial"/>
            </a:endParaRPr>
          </a:p>
        </p:txBody>
      </p:sp>
      <p:sp>
        <p:nvSpPr>
          <p:cNvPr id="74" name="AutoShape 3"/>
          <p:cNvSpPr>
            <a:spLocks noChangeArrowheads="1"/>
          </p:cNvSpPr>
          <p:nvPr/>
        </p:nvSpPr>
        <p:spPr bwMode="gray">
          <a:xfrm>
            <a:off x="371176" y="2324497"/>
            <a:ext cx="3799261" cy="381598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08" y="10800"/>
                </a:moveTo>
                <a:cubicBezTo>
                  <a:pt x="608" y="16429"/>
                  <a:pt x="5171" y="20992"/>
                  <a:pt x="10800" y="20992"/>
                </a:cubicBezTo>
                <a:cubicBezTo>
                  <a:pt x="16429" y="20992"/>
                  <a:pt x="20992" y="16429"/>
                  <a:pt x="20992" y="10800"/>
                </a:cubicBezTo>
                <a:cubicBezTo>
                  <a:pt x="20992" y="5171"/>
                  <a:pt x="16429" y="608"/>
                  <a:pt x="10800" y="608"/>
                </a:cubicBezTo>
                <a:cubicBezTo>
                  <a:pt x="5171" y="608"/>
                  <a:pt x="608" y="5171"/>
                  <a:pt x="608" y="10800"/>
                </a:cubicBezTo>
                <a:close/>
              </a:path>
            </a:pathLst>
          </a:custGeom>
          <a:solidFill>
            <a:srgbClr val="4F6228">
              <a:alpha val="45098"/>
            </a:srgbClr>
          </a:solidFill>
          <a:ln w="9525">
            <a:noFill/>
            <a:round/>
            <a:headEnd/>
            <a:tailEnd/>
          </a:ln>
        </p:spPr>
        <p:txBody>
          <a:bodyPr wrap="none" anchor="ctr"/>
          <a:lstStyle/>
          <a:p>
            <a:endParaRPr lang="ko-KR" altLang="en-US" sz="1400">
              <a:solidFill>
                <a:srgbClr val="3A4972"/>
              </a:solidFill>
              <a:latin typeface="Arial" charset="0"/>
              <a:ea typeface="돋움" pitchFamily="50" charset="-127"/>
            </a:endParaRPr>
          </a:p>
        </p:txBody>
      </p:sp>
      <p:sp>
        <p:nvSpPr>
          <p:cNvPr id="80" name="AutoShape 84"/>
          <p:cNvSpPr>
            <a:spLocks noChangeArrowheads="1"/>
          </p:cNvSpPr>
          <p:nvPr/>
        </p:nvSpPr>
        <p:spPr bwMode="auto">
          <a:xfrm rot="18000000">
            <a:off x="114398" y="2139528"/>
            <a:ext cx="4250081" cy="41386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487" y="4160"/>
                </a:moveTo>
                <a:cubicBezTo>
                  <a:pt x="16558" y="1926"/>
                  <a:pt x="13752" y="642"/>
                  <a:pt x="10800" y="642"/>
                </a:cubicBezTo>
                <a:cubicBezTo>
                  <a:pt x="5189" y="642"/>
                  <a:pt x="642" y="5189"/>
                  <a:pt x="642" y="10800"/>
                </a:cubicBezTo>
                <a:cubicBezTo>
                  <a:pt x="641" y="12453"/>
                  <a:pt x="1045" y="14081"/>
                  <a:pt x="1817" y="15543"/>
                </a:cubicBezTo>
                <a:lnTo>
                  <a:pt x="1249" y="15843"/>
                </a:lnTo>
                <a:cubicBezTo>
                  <a:pt x="429" y="14289"/>
                  <a:pt x="0" y="12557"/>
                  <a:pt x="0" y="10800"/>
                </a:cubicBezTo>
                <a:cubicBezTo>
                  <a:pt x="0" y="4835"/>
                  <a:pt x="4835" y="0"/>
                  <a:pt x="10800" y="0"/>
                </a:cubicBezTo>
                <a:cubicBezTo>
                  <a:pt x="13938" y="-1"/>
                  <a:pt x="16921" y="1365"/>
                  <a:pt x="18973" y="3740"/>
                </a:cubicBezTo>
                <a:lnTo>
                  <a:pt x="21016" y="1975"/>
                </a:lnTo>
                <a:lnTo>
                  <a:pt x="20705" y="6236"/>
                </a:lnTo>
                <a:lnTo>
                  <a:pt x="16444" y="5925"/>
                </a:lnTo>
                <a:lnTo>
                  <a:pt x="18487" y="4160"/>
                </a:lnTo>
                <a:close/>
              </a:path>
            </a:pathLst>
          </a:custGeom>
          <a:solidFill>
            <a:schemeClr val="accent5">
              <a:lumMod val="50000"/>
              <a:alpha val="59999"/>
            </a:schemeClr>
          </a:solidFill>
          <a:ln w="9525">
            <a:solidFill>
              <a:schemeClr val="accent5">
                <a:lumMod val="50000"/>
              </a:schemeClr>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1" i="0" u="none" strike="noStrike" kern="0" cap="none" spc="0" normalizeH="0" baseline="0" noProof="0">
              <a:ln w="12700">
                <a:solidFill>
                  <a:srgbClr val="000000">
                    <a:satMod val="155000"/>
                  </a:srgbClr>
                </a:solidFill>
                <a:prstDash val="solid"/>
              </a:ln>
              <a:solidFill>
                <a:srgbClr val="2666A6">
                  <a:tint val="85000"/>
                  <a:satMod val="155000"/>
                </a:srgbClr>
              </a:solidFill>
              <a:effectLst>
                <a:outerShdw blurRad="41275" dist="20320" dir="1800000" algn="tl" rotWithShape="0">
                  <a:srgbClr val="000000">
                    <a:alpha val="40000"/>
                  </a:srgbClr>
                </a:outerShdw>
              </a:effectLst>
              <a:uLnTx/>
              <a:uFillTx/>
              <a:latin typeface="Arial" charset="0"/>
              <a:ea typeface="돋움" pitchFamily="50" charset="-127"/>
            </a:endParaRPr>
          </a:p>
        </p:txBody>
      </p:sp>
      <p:sp>
        <p:nvSpPr>
          <p:cNvPr id="82" name="모서리가 둥근 직사각형 81"/>
          <p:cNvSpPr/>
          <p:nvPr/>
        </p:nvSpPr>
        <p:spPr bwMode="auto">
          <a:xfrm>
            <a:off x="5605789" y="1412776"/>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Reuse</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120" name="Text Box 24"/>
          <p:cNvSpPr txBox="1">
            <a:spLocks noChangeArrowheads="1"/>
          </p:cNvSpPr>
          <p:nvPr/>
        </p:nvSpPr>
        <p:spPr bwMode="black">
          <a:xfrm>
            <a:off x="1069045" y="3859704"/>
            <a:ext cx="2397587" cy="419883"/>
          </a:xfrm>
          <a:prstGeom prst="rect">
            <a:avLst/>
          </a:prstGeom>
          <a:noFill/>
          <a:ln w="9525" algn="ctr">
            <a:noFill/>
            <a:miter lim="800000"/>
            <a:headEnd/>
            <a:tailEnd/>
          </a:ln>
          <a:effectLst/>
        </p:spPr>
        <p:txBody>
          <a:bodyPr wrap="square" lIns="95782" tIns="47891" rIns="95782" bIns="47891">
            <a:spAutoFit/>
          </a:bodyPr>
          <a:lstStyle>
            <a:lvl1pPr defTabSz="957263" eaLnBrk="0" hangingPunct="0">
              <a:defRPr sz="2400">
                <a:solidFill>
                  <a:srgbClr val="008000"/>
                </a:solidFill>
                <a:latin typeface="Arial" pitchFamily="34" charset="0"/>
                <a:ea typeface="굴림" pitchFamily="50" charset="-127"/>
              </a:defRPr>
            </a:lvl1pPr>
            <a:lvl2pPr marL="742950" indent="-285750" defTabSz="957263" eaLnBrk="0" hangingPunct="0">
              <a:defRPr sz="2400">
                <a:solidFill>
                  <a:srgbClr val="008000"/>
                </a:solidFill>
                <a:latin typeface="Arial" pitchFamily="34" charset="0"/>
                <a:ea typeface="굴림" pitchFamily="50" charset="-127"/>
              </a:defRPr>
            </a:lvl2pPr>
            <a:lvl3pPr marL="1143000" indent="-228600" defTabSz="957263" eaLnBrk="0" hangingPunct="0">
              <a:defRPr sz="2400">
                <a:solidFill>
                  <a:srgbClr val="008000"/>
                </a:solidFill>
                <a:latin typeface="Arial" pitchFamily="34" charset="0"/>
                <a:ea typeface="굴림" pitchFamily="50" charset="-127"/>
              </a:defRPr>
            </a:lvl3pPr>
            <a:lvl4pPr marL="1600200" indent="-228600" defTabSz="957263" eaLnBrk="0" hangingPunct="0">
              <a:defRPr sz="2400">
                <a:solidFill>
                  <a:srgbClr val="008000"/>
                </a:solidFill>
                <a:latin typeface="Arial" pitchFamily="34" charset="0"/>
                <a:ea typeface="굴림" pitchFamily="50" charset="-127"/>
              </a:defRPr>
            </a:lvl4pPr>
            <a:lvl5pPr marL="2057400" indent="-228600" defTabSz="957263" eaLnBrk="0" hangingPunct="0">
              <a:defRPr sz="2400">
                <a:solidFill>
                  <a:srgbClr val="008000"/>
                </a:solidFill>
                <a:latin typeface="Arial" pitchFamily="34" charset="0"/>
                <a:ea typeface="굴림" pitchFamily="50" charset="-127"/>
              </a:defRPr>
            </a:lvl5pPr>
            <a:lvl6pPr marL="2514600" indent="-228600" defTabSz="957263" eaLnBrk="0" fontAlgn="base" hangingPunct="0">
              <a:lnSpc>
                <a:spcPct val="90000"/>
              </a:lnSpc>
              <a:spcBef>
                <a:spcPct val="50000"/>
              </a:spcBef>
              <a:spcAft>
                <a:spcPct val="0"/>
              </a:spcAft>
              <a:buChar char="•"/>
              <a:defRPr sz="2400">
                <a:solidFill>
                  <a:srgbClr val="008000"/>
                </a:solidFill>
                <a:latin typeface="Arial" pitchFamily="34" charset="0"/>
                <a:ea typeface="굴림" pitchFamily="50" charset="-127"/>
              </a:defRPr>
            </a:lvl6pPr>
            <a:lvl7pPr marL="2971800" indent="-228600" defTabSz="957263" eaLnBrk="0" fontAlgn="base" hangingPunct="0">
              <a:lnSpc>
                <a:spcPct val="90000"/>
              </a:lnSpc>
              <a:spcBef>
                <a:spcPct val="50000"/>
              </a:spcBef>
              <a:spcAft>
                <a:spcPct val="0"/>
              </a:spcAft>
              <a:buChar char="•"/>
              <a:defRPr sz="2400">
                <a:solidFill>
                  <a:srgbClr val="008000"/>
                </a:solidFill>
                <a:latin typeface="Arial" pitchFamily="34" charset="0"/>
                <a:ea typeface="굴림" pitchFamily="50" charset="-127"/>
              </a:defRPr>
            </a:lvl7pPr>
            <a:lvl8pPr marL="3429000" indent="-228600" defTabSz="957263" eaLnBrk="0" fontAlgn="base" hangingPunct="0">
              <a:lnSpc>
                <a:spcPct val="90000"/>
              </a:lnSpc>
              <a:spcBef>
                <a:spcPct val="50000"/>
              </a:spcBef>
              <a:spcAft>
                <a:spcPct val="0"/>
              </a:spcAft>
              <a:buChar char="•"/>
              <a:defRPr sz="2400">
                <a:solidFill>
                  <a:srgbClr val="008000"/>
                </a:solidFill>
                <a:latin typeface="Arial" pitchFamily="34" charset="0"/>
                <a:ea typeface="굴림" pitchFamily="50" charset="-127"/>
              </a:defRPr>
            </a:lvl8pPr>
            <a:lvl9pPr marL="3886200" indent="-228600" defTabSz="957263" eaLnBrk="0" fontAlgn="base" hangingPunct="0">
              <a:lnSpc>
                <a:spcPct val="90000"/>
              </a:lnSpc>
              <a:spcBef>
                <a:spcPct val="50000"/>
              </a:spcBef>
              <a:spcAft>
                <a:spcPct val="0"/>
              </a:spcAft>
              <a:buChar char="•"/>
              <a:defRPr sz="2400">
                <a:solidFill>
                  <a:srgbClr val="008000"/>
                </a:solidFill>
                <a:latin typeface="Arial" pitchFamily="34" charset="0"/>
                <a:ea typeface="굴림" pitchFamily="50" charset="-127"/>
              </a:defRPr>
            </a:lvl9pPr>
          </a:lstStyle>
          <a:p>
            <a:pPr marL="0" marR="0" lvl="0" indent="0" algn="ctr" defTabSz="957263" eaLnBrk="1" fontAlgn="auto" latinLnBrk="0" hangingPunct="1">
              <a:lnSpc>
                <a:spcPct val="100000"/>
              </a:lnSpc>
              <a:spcBef>
                <a:spcPts val="0"/>
              </a:spcBef>
              <a:spcAft>
                <a:spcPts val="0"/>
              </a:spcAft>
              <a:buClrTx/>
              <a:buSzTx/>
              <a:buFontTx/>
              <a:buNone/>
              <a:tabLst/>
              <a:defRPr/>
            </a:pPr>
            <a:r>
              <a:rPr kumimoji="0" lang="en-US" altLang="ko-KR" sz="2100" b="1" i="0" u="none" strike="noStrike" kern="0" cap="none" spc="0" normalizeH="0" baseline="0" noProof="0" dirty="0" smtClean="0">
                <a:ln>
                  <a:noFill/>
                </a:ln>
                <a:solidFill>
                  <a:srgbClr val="3A4972"/>
                </a:solidFill>
                <a:effectLst>
                  <a:outerShdw blurRad="38100" dist="38100" dir="2700000" algn="tl">
                    <a:srgbClr val="C0C0C0"/>
                  </a:outerShdw>
                </a:effectLst>
                <a:uLnTx/>
                <a:uFillTx/>
                <a:latin typeface="Arial" pitchFamily="34" charset="0"/>
                <a:ea typeface="굴림" pitchFamily="50" charset="-127"/>
              </a:rPr>
              <a:t>Waste 2 Energy</a:t>
            </a:r>
          </a:p>
        </p:txBody>
      </p:sp>
      <p:pic>
        <p:nvPicPr>
          <p:cNvPr id="155" name="Picture 70" descr="상승화살표_청녹"/>
          <p:cNvPicPr preferRelativeResize="0">
            <a:picLocks noChangeArrowheads="1"/>
          </p:cNvPicPr>
          <p:nvPr/>
        </p:nvPicPr>
        <p:blipFill>
          <a:blip r:embed="rId3" cstate="print"/>
          <a:srcRect l="26968"/>
          <a:stretch>
            <a:fillRect/>
          </a:stretch>
        </p:blipFill>
        <p:spPr bwMode="auto">
          <a:xfrm flipH="1">
            <a:off x="3619953" y="5562024"/>
            <a:ext cx="1407900" cy="1080315"/>
          </a:xfrm>
          <a:prstGeom prst="rect">
            <a:avLst/>
          </a:prstGeom>
          <a:noFill/>
          <a:ln w="9525">
            <a:noFill/>
            <a:miter lim="800000"/>
            <a:headEnd/>
            <a:tailEnd/>
          </a:ln>
        </p:spPr>
      </p:pic>
      <p:grpSp>
        <p:nvGrpSpPr>
          <p:cNvPr id="3" name="그룹 167"/>
          <p:cNvGrpSpPr/>
          <p:nvPr/>
        </p:nvGrpSpPr>
        <p:grpSpPr>
          <a:xfrm>
            <a:off x="2250542" y="1920505"/>
            <a:ext cx="1628775" cy="1231708"/>
            <a:chOff x="2278859" y="1356018"/>
            <a:chExt cx="1628775" cy="1231708"/>
          </a:xfrm>
        </p:grpSpPr>
        <p:grpSp>
          <p:nvGrpSpPr>
            <p:cNvPr id="4" name="Group 6"/>
            <p:cNvGrpSpPr>
              <a:grpSpLocks/>
            </p:cNvGrpSpPr>
            <p:nvPr/>
          </p:nvGrpSpPr>
          <p:grpSpPr bwMode="auto">
            <a:xfrm>
              <a:off x="2474178" y="1356018"/>
              <a:ext cx="1247503" cy="1231708"/>
              <a:chOff x="480" y="1200"/>
              <a:chExt cx="1048" cy="1019"/>
            </a:xfrm>
          </p:grpSpPr>
          <p:grpSp>
            <p:nvGrpSpPr>
              <p:cNvPr id="5" name="Group 7"/>
              <p:cNvGrpSpPr>
                <a:grpSpLocks/>
              </p:cNvGrpSpPr>
              <p:nvPr/>
            </p:nvGrpSpPr>
            <p:grpSpPr bwMode="auto">
              <a:xfrm>
                <a:off x="480" y="1200"/>
                <a:ext cx="1048" cy="1019"/>
                <a:chOff x="480" y="1200"/>
                <a:chExt cx="1048" cy="1019"/>
              </a:xfrm>
            </p:grpSpPr>
            <p:pic>
              <p:nvPicPr>
                <p:cNvPr id="173" name="Picture 8" descr="circuler_1"/>
                <p:cNvPicPr>
                  <a:picLocks noChangeAspect="1" noChangeArrowheads="1"/>
                </p:cNvPicPr>
                <p:nvPr/>
              </p:nvPicPr>
              <p:blipFill>
                <a:blip r:embed="rId4" cstate="print"/>
                <a:srcRect/>
                <a:stretch>
                  <a:fillRect/>
                </a:stretch>
              </p:blipFill>
              <p:spPr bwMode="gray">
                <a:xfrm>
                  <a:off x="480" y="1200"/>
                  <a:ext cx="1042" cy="1016"/>
                </a:xfrm>
                <a:prstGeom prst="rect">
                  <a:avLst/>
                </a:prstGeom>
                <a:noFill/>
                <a:ln w="9525">
                  <a:noFill/>
                  <a:miter lim="800000"/>
                  <a:headEnd/>
                  <a:tailEnd/>
                </a:ln>
              </p:spPr>
            </p:pic>
            <p:sp>
              <p:nvSpPr>
                <p:cNvPr id="174" name="Oval 9"/>
                <p:cNvSpPr>
                  <a:spLocks noChangeArrowheads="1"/>
                </p:cNvSpPr>
                <p:nvPr/>
              </p:nvSpPr>
              <p:spPr bwMode="gray">
                <a:xfrm>
                  <a:off x="493" y="1200"/>
                  <a:ext cx="1035" cy="1019"/>
                </a:xfrm>
                <a:prstGeom prst="ellipse">
                  <a:avLst/>
                </a:prstGeom>
                <a:solidFill>
                  <a:schemeClr val="accent1">
                    <a:lumMod val="75000"/>
                  </a:schemeClr>
                </a:soli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a:ln>
                      <a:noFill/>
                    </a:ln>
                    <a:solidFill>
                      <a:srgbClr val="3A4972"/>
                    </a:solidFill>
                    <a:effectLst/>
                    <a:uLnTx/>
                    <a:uFillTx/>
                    <a:latin typeface="Arial" charset="0"/>
                    <a:ea typeface="돋움" pitchFamily="50" charset="-127"/>
                  </a:endParaRPr>
                </a:p>
              </p:txBody>
            </p:sp>
          </p:grpSp>
          <p:pic>
            <p:nvPicPr>
              <p:cNvPr id="172" name="Picture 10" descr="Picture2"/>
              <p:cNvPicPr>
                <a:picLocks noChangeAspect="1" noChangeArrowheads="1"/>
              </p:cNvPicPr>
              <p:nvPr/>
            </p:nvPicPr>
            <p:blipFill>
              <a:blip r:embed="rId5" cstate="print"/>
              <a:srcRect/>
              <a:stretch>
                <a:fillRect/>
              </a:stretch>
            </p:blipFill>
            <p:spPr bwMode="gray">
              <a:xfrm>
                <a:off x="584" y="1210"/>
                <a:ext cx="823" cy="360"/>
              </a:xfrm>
              <a:prstGeom prst="rect">
                <a:avLst/>
              </a:prstGeom>
              <a:noFill/>
              <a:ln w="9525">
                <a:noFill/>
                <a:miter lim="800000"/>
                <a:headEnd/>
                <a:tailEnd/>
              </a:ln>
            </p:spPr>
          </p:pic>
        </p:grpSp>
        <p:sp>
          <p:nvSpPr>
            <p:cNvPr id="170" name="Text Box 11"/>
            <p:cNvSpPr txBox="1">
              <a:spLocks noChangeArrowheads="1"/>
            </p:cNvSpPr>
            <p:nvPr/>
          </p:nvSpPr>
          <p:spPr bwMode="white">
            <a:xfrm>
              <a:off x="2278859" y="1713114"/>
              <a:ext cx="1628775" cy="527605"/>
            </a:xfrm>
            <a:prstGeom prst="rect">
              <a:avLst/>
            </a:prstGeom>
            <a:noFill/>
            <a:ln w="9525" algn="ctr">
              <a:noFill/>
              <a:miter lim="800000"/>
              <a:headEnd/>
              <a:tailEnd/>
            </a:ln>
          </p:spPr>
          <p:txBody>
            <a:bodyPr lIns="95782" tIns="47891" rIns="95782" bIns="47891">
              <a:spAutoFit/>
            </a:bodyPr>
            <a:lstStyle/>
            <a:p>
              <a:pPr algn="ctr">
                <a:spcBef>
                  <a:spcPct val="20000"/>
                </a:spcBef>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돋움" pitchFamily="50" charset="-127"/>
                </a:rPr>
                <a:t>Savings in treatment</a:t>
              </a:r>
              <a:endParaRPr kumimoji="0" lang="en-US" altLang="ko-KR" sz="1400" b="1" kern="0" dirty="0">
                <a:solidFill>
                  <a:srgbClr val="F8F8F8"/>
                </a:solidFill>
                <a:latin typeface="Arial" charset="0"/>
                <a:ea typeface="굴림" charset="-127"/>
              </a:endParaRPr>
            </a:p>
          </p:txBody>
        </p:sp>
      </p:grpSp>
      <p:grpSp>
        <p:nvGrpSpPr>
          <p:cNvPr id="6" name="그룹 174"/>
          <p:cNvGrpSpPr/>
          <p:nvPr/>
        </p:nvGrpSpPr>
        <p:grpSpPr>
          <a:xfrm>
            <a:off x="3130899" y="3008600"/>
            <a:ext cx="1628775" cy="1231708"/>
            <a:chOff x="2295104" y="1356018"/>
            <a:chExt cx="1628775" cy="1231708"/>
          </a:xfrm>
        </p:grpSpPr>
        <p:grpSp>
          <p:nvGrpSpPr>
            <p:cNvPr id="7" name="Group 6"/>
            <p:cNvGrpSpPr>
              <a:grpSpLocks/>
            </p:cNvGrpSpPr>
            <p:nvPr/>
          </p:nvGrpSpPr>
          <p:grpSpPr bwMode="auto">
            <a:xfrm>
              <a:off x="2474178" y="1356018"/>
              <a:ext cx="1247503" cy="1231708"/>
              <a:chOff x="480" y="1200"/>
              <a:chExt cx="1048" cy="1019"/>
            </a:xfrm>
          </p:grpSpPr>
          <p:grpSp>
            <p:nvGrpSpPr>
              <p:cNvPr id="8" name="Group 7"/>
              <p:cNvGrpSpPr>
                <a:grpSpLocks/>
              </p:cNvGrpSpPr>
              <p:nvPr/>
            </p:nvGrpSpPr>
            <p:grpSpPr bwMode="auto">
              <a:xfrm>
                <a:off x="480" y="1200"/>
                <a:ext cx="1048" cy="1019"/>
                <a:chOff x="480" y="1200"/>
                <a:chExt cx="1048" cy="1019"/>
              </a:xfrm>
            </p:grpSpPr>
            <p:pic>
              <p:nvPicPr>
                <p:cNvPr id="180" name="Picture 8" descr="circuler_1"/>
                <p:cNvPicPr>
                  <a:picLocks noChangeAspect="1" noChangeArrowheads="1"/>
                </p:cNvPicPr>
                <p:nvPr/>
              </p:nvPicPr>
              <p:blipFill>
                <a:blip r:embed="rId4" cstate="print"/>
                <a:srcRect/>
                <a:stretch>
                  <a:fillRect/>
                </a:stretch>
              </p:blipFill>
              <p:spPr bwMode="gray">
                <a:xfrm>
                  <a:off x="480" y="1200"/>
                  <a:ext cx="1042" cy="1016"/>
                </a:xfrm>
                <a:prstGeom prst="rect">
                  <a:avLst/>
                </a:prstGeom>
                <a:noFill/>
                <a:ln w="9525">
                  <a:noFill/>
                  <a:miter lim="800000"/>
                  <a:headEnd/>
                  <a:tailEnd/>
                </a:ln>
              </p:spPr>
            </p:pic>
            <p:sp>
              <p:nvSpPr>
                <p:cNvPr id="181" name="Oval 9"/>
                <p:cNvSpPr>
                  <a:spLocks noChangeArrowheads="1"/>
                </p:cNvSpPr>
                <p:nvPr/>
              </p:nvSpPr>
              <p:spPr bwMode="gray">
                <a:xfrm>
                  <a:off x="493" y="1200"/>
                  <a:ext cx="1035" cy="1019"/>
                </a:xfrm>
                <a:prstGeom prst="ellipse">
                  <a:avLst/>
                </a:prstGeom>
                <a:solidFill>
                  <a:schemeClr val="accent5">
                    <a:lumMod val="75000"/>
                  </a:schemeClr>
                </a:soli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a:ln>
                      <a:noFill/>
                    </a:ln>
                    <a:solidFill>
                      <a:srgbClr val="3A4972"/>
                    </a:solidFill>
                    <a:effectLst/>
                    <a:uLnTx/>
                    <a:uFillTx/>
                    <a:latin typeface="Arial" charset="0"/>
                    <a:ea typeface="돋움" pitchFamily="50" charset="-127"/>
                  </a:endParaRPr>
                </a:p>
              </p:txBody>
            </p:sp>
          </p:grpSp>
          <p:pic>
            <p:nvPicPr>
              <p:cNvPr id="179" name="Picture 10" descr="Picture2"/>
              <p:cNvPicPr>
                <a:picLocks noChangeAspect="1" noChangeArrowheads="1"/>
              </p:cNvPicPr>
              <p:nvPr/>
            </p:nvPicPr>
            <p:blipFill>
              <a:blip r:embed="rId5" cstate="print"/>
              <a:srcRect/>
              <a:stretch>
                <a:fillRect/>
              </a:stretch>
            </p:blipFill>
            <p:spPr bwMode="gray">
              <a:xfrm>
                <a:off x="584" y="1210"/>
                <a:ext cx="823" cy="360"/>
              </a:xfrm>
              <a:prstGeom prst="rect">
                <a:avLst/>
              </a:prstGeom>
              <a:noFill/>
              <a:ln w="9525">
                <a:noFill/>
                <a:miter lim="800000"/>
                <a:headEnd/>
                <a:tailEnd/>
              </a:ln>
            </p:spPr>
          </p:pic>
        </p:grpSp>
        <p:sp>
          <p:nvSpPr>
            <p:cNvPr id="177" name="Text Box 11"/>
            <p:cNvSpPr txBox="1">
              <a:spLocks noChangeArrowheads="1"/>
            </p:cNvSpPr>
            <p:nvPr/>
          </p:nvSpPr>
          <p:spPr bwMode="white">
            <a:xfrm>
              <a:off x="2295104" y="1699248"/>
              <a:ext cx="1628775" cy="527605"/>
            </a:xfrm>
            <a:prstGeom prst="rect">
              <a:avLst/>
            </a:prstGeom>
            <a:noFill/>
            <a:ln w="9525" algn="ctr">
              <a:noFill/>
              <a:miter lim="800000"/>
              <a:headEnd/>
              <a:tailEnd/>
            </a:ln>
          </p:spPr>
          <p:txBody>
            <a:bodyPr lIns="95782" tIns="47891" rIns="95782" bIns="47891">
              <a:spAutoFit/>
            </a:bodyPr>
            <a:lstStyle/>
            <a:p>
              <a:pPr algn="ctr">
                <a:spcBef>
                  <a:spcPct val="20000"/>
                </a:spcBef>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돋움" pitchFamily="50" charset="-127"/>
                </a:rPr>
                <a:t>Generating energy</a:t>
              </a:r>
              <a:endParaRPr kumimoji="0" lang="en-US" altLang="ko-KR" sz="1400" b="1" kern="0" dirty="0">
                <a:solidFill>
                  <a:srgbClr val="F8F8F8"/>
                </a:solidFill>
                <a:latin typeface="Arial" charset="0"/>
                <a:ea typeface="굴림" charset="-127"/>
              </a:endParaRPr>
            </a:p>
          </p:txBody>
        </p:sp>
      </p:grpSp>
      <p:grpSp>
        <p:nvGrpSpPr>
          <p:cNvPr id="9" name="그룹 181"/>
          <p:cNvGrpSpPr/>
          <p:nvPr/>
        </p:nvGrpSpPr>
        <p:grpSpPr>
          <a:xfrm>
            <a:off x="3206088" y="4387135"/>
            <a:ext cx="1628775" cy="1231708"/>
            <a:chOff x="2292923" y="1356018"/>
            <a:chExt cx="1628775" cy="1231708"/>
          </a:xfrm>
        </p:grpSpPr>
        <p:grpSp>
          <p:nvGrpSpPr>
            <p:cNvPr id="10" name="Group 6"/>
            <p:cNvGrpSpPr>
              <a:grpSpLocks/>
            </p:cNvGrpSpPr>
            <p:nvPr/>
          </p:nvGrpSpPr>
          <p:grpSpPr bwMode="auto">
            <a:xfrm>
              <a:off x="2474178" y="1356018"/>
              <a:ext cx="1247503" cy="1231708"/>
              <a:chOff x="480" y="1200"/>
              <a:chExt cx="1048" cy="1019"/>
            </a:xfrm>
          </p:grpSpPr>
          <p:grpSp>
            <p:nvGrpSpPr>
              <p:cNvPr id="11" name="Group 7"/>
              <p:cNvGrpSpPr>
                <a:grpSpLocks/>
              </p:cNvGrpSpPr>
              <p:nvPr/>
            </p:nvGrpSpPr>
            <p:grpSpPr bwMode="auto">
              <a:xfrm>
                <a:off x="480" y="1200"/>
                <a:ext cx="1048" cy="1019"/>
                <a:chOff x="480" y="1200"/>
                <a:chExt cx="1048" cy="1019"/>
              </a:xfrm>
            </p:grpSpPr>
            <p:pic>
              <p:nvPicPr>
                <p:cNvPr id="187" name="Picture 8" descr="circuler_1"/>
                <p:cNvPicPr>
                  <a:picLocks noChangeAspect="1" noChangeArrowheads="1"/>
                </p:cNvPicPr>
                <p:nvPr/>
              </p:nvPicPr>
              <p:blipFill>
                <a:blip r:embed="rId4" cstate="print"/>
                <a:srcRect/>
                <a:stretch>
                  <a:fillRect/>
                </a:stretch>
              </p:blipFill>
              <p:spPr bwMode="gray">
                <a:xfrm>
                  <a:off x="480" y="1200"/>
                  <a:ext cx="1042" cy="1016"/>
                </a:xfrm>
                <a:prstGeom prst="rect">
                  <a:avLst/>
                </a:prstGeom>
                <a:noFill/>
                <a:ln w="9525">
                  <a:noFill/>
                  <a:miter lim="800000"/>
                  <a:headEnd/>
                  <a:tailEnd/>
                </a:ln>
              </p:spPr>
            </p:pic>
            <p:sp>
              <p:nvSpPr>
                <p:cNvPr id="188" name="Oval 9"/>
                <p:cNvSpPr>
                  <a:spLocks noChangeArrowheads="1"/>
                </p:cNvSpPr>
                <p:nvPr/>
              </p:nvSpPr>
              <p:spPr bwMode="gray">
                <a:xfrm>
                  <a:off x="493" y="1200"/>
                  <a:ext cx="1035" cy="1019"/>
                </a:xfrm>
                <a:prstGeom prst="ellipse">
                  <a:avLst/>
                </a:prstGeom>
                <a:solidFill>
                  <a:schemeClr val="tx2">
                    <a:lumMod val="75000"/>
                  </a:schemeClr>
                </a:soli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a:ln>
                      <a:noFill/>
                    </a:ln>
                    <a:solidFill>
                      <a:srgbClr val="3A4972"/>
                    </a:solidFill>
                    <a:effectLst/>
                    <a:uLnTx/>
                    <a:uFillTx/>
                    <a:latin typeface="Arial" charset="0"/>
                    <a:ea typeface="돋움" pitchFamily="50" charset="-127"/>
                  </a:endParaRPr>
                </a:p>
              </p:txBody>
            </p:sp>
          </p:grpSp>
          <p:pic>
            <p:nvPicPr>
              <p:cNvPr id="186" name="Picture 10" descr="Picture2"/>
              <p:cNvPicPr>
                <a:picLocks noChangeAspect="1" noChangeArrowheads="1"/>
              </p:cNvPicPr>
              <p:nvPr/>
            </p:nvPicPr>
            <p:blipFill>
              <a:blip r:embed="rId5" cstate="print"/>
              <a:srcRect/>
              <a:stretch>
                <a:fillRect/>
              </a:stretch>
            </p:blipFill>
            <p:spPr bwMode="gray">
              <a:xfrm>
                <a:off x="584" y="1210"/>
                <a:ext cx="823" cy="360"/>
              </a:xfrm>
              <a:prstGeom prst="rect">
                <a:avLst/>
              </a:prstGeom>
              <a:noFill/>
              <a:ln w="9525">
                <a:noFill/>
                <a:miter lim="800000"/>
                <a:headEnd/>
                <a:tailEnd/>
              </a:ln>
            </p:spPr>
          </p:pic>
        </p:grpSp>
        <p:sp>
          <p:nvSpPr>
            <p:cNvPr id="184" name="Text Box 11"/>
            <p:cNvSpPr txBox="1">
              <a:spLocks noChangeArrowheads="1"/>
            </p:cNvSpPr>
            <p:nvPr/>
          </p:nvSpPr>
          <p:spPr bwMode="white">
            <a:xfrm>
              <a:off x="2292923" y="1809895"/>
              <a:ext cx="1628775" cy="312161"/>
            </a:xfrm>
            <a:prstGeom prst="rect">
              <a:avLst/>
            </a:prstGeom>
            <a:noFill/>
            <a:ln w="9525" algn="ctr">
              <a:noFill/>
              <a:miter lim="800000"/>
              <a:headEnd/>
              <a:tailEnd/>
            </a:ln>
          </p:spPr>
          <p:txBody>
            <a:bodyPr lIns="95782" tIns="47891" rIns="95782" bIns="47891">
              <a:spAutoFit/>
            </a:bodyPr>
            <a:lstStyle/>
            <a:p>
              <a:pPr algn="ctr">
                <a:spcBef>
                  <a:spcPct val="20000"/>
                </a:spcBef>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돋움" pitchFamily="50" charset="-127"/>
                </a:rPr>
                <a:t>By products</a:t>
              </a:r>
              <a:endParaRPr kumimoji="0" lang="en-US" altLang="ko-KR" sz="1400" b="1" kern="0" dirty="0">
                <a:solidFill>
                  <a:srgbClr val="F8F8F8"/>
                </a:solidFill>
                <a:latin typeface="Arial" charset="0"/>
                <a:ea typeface="굴림" charset="-127"/>
              </a:endParaRPr>
            </a:p>
          </p:txBody>
        </p:sp>
      </p:grpSp>
      <p:grpSp>
        <p:nvGrpSpPr>
          <p:cNvPr id="12" name="그룹 188"/>
          <p:cNvGrpSpPr/>
          <p:nvPr/>
        </p:nvGrpSpPr>
        <p:grpSpPr>
          <a:xfrm>
            <a:off x="2263991" y="5469525"/>
            <a:ext cx="1628775" cy="1231708"/>
            <a:chOff x="2314894" y="1356018"/>
            <a:chExt cx="1628775" cy="1231708"/>
          </a:xfrm>
        </p:grpSpPr>
        <p:grpSp>
          <p:nvGrpSpPr>
            <p:cNvPr id="13" name="Group 6"/>
            <p:cNvGrpSpPr>
              <a:grpSpLocks/>
            </p:cNvGrpSpPr>
            <p:nvPr/>
          </p:nvGrpSpPr>
          <p:grpSpPr bwMode="auto">
            <a:xfrm>
              <a:off x="2474178" y="1356018"/>
              <a:ext cx="1247503" cy="1231708"/>
              <a:chOff x="480" y="1200"/>
              <a:chExt cx="1048" cy="1019"/>
            </a:xfrm>
          </p:grpSpPr>
          <p:grpSp>
            <p:nvGrpSpPr>
              <p:cNvPr id="14" name="Group 7"/>
              <p:cNvGrpSpPr>
                <a:grpSpLocks/>
              </p:cNvGrpSpPr>
              <p:nvPr/>
            </p:nvGrpSpPr>
            <p:grpSpPr bwMode="auto">
              <a:xfrm>
                <a:off x="480" y="1200"/>
                <a:ext cx="1048" cy="1019"/>
                <a:chOff x="480" y="1200"/>
                <a:chExt cx="1048" cy="1019"/>
              </a:xfrm>
            </p:grpSpPr>
            <p:pic>
              <p:nvPicPr>
                <p:cNvPr id="194" name="Picture 8" descr="circuler_1"/>
                <p:cNvPicPr>
                  <a:picLocks noChangeAspect="1" noChangeArrowheads="1"/>
                </p:cNvPicPr>
                <p:nvPr/>
              </p:nvPicPr>
              <p:blipFill>
                <a:blip r:embed="rId4" cstate="print"/>
                <a:srcRect/>
                <a:stretch>
                  <a:fillRect/>
                </a:stretch>
              </p:blipFill>
              <p:spPr bwMode="gray">
                <a:xfrm>
                  <a:off x="480" y="1200"/>
                  <a:ext cx="1042" cy="1016"/>
                </a:xfrm>
                <a:prstGeom prst="rect">
                  <a:avLst/>
                </a:prstGeom>
                <a:noFill/>
                <a:ln w="9525">
                  <a:noFill/>
                  <a:miter lim="800000"/>
                  <a:headEnd/>
                  <a:tailEnd/>
                </a:ln>
              </p:spPr>
            </p:pic>
            <p:sp>
              <p:nvSpPr>
                <p:cNvPr id="195" name="Oval 9"/>
                <p:cNvSpPr>
                  <a:spLocks noChangeArrowheads="1"/>
                </p:cNvSpPr>
                <p:nvPr/>
              </p:nvSpPr>
              <p:spPr bwMode="gray">
                <a:xfrm>
                  <a:off x="493" y="1200"/>
                  <a:ext cx="1035" cy="1019"/>
                </a:xfrm>
                <a:prstGeom prst="ellipse">
                  <a:avLst/>
                </a:prstGeom>
                <a:solidFill>
                  <a:schemeClr val="tx2">
                    <a:lumMod val="50000"/>
                  </a:schemeClr>
                </a:soli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a:ln>
                      <a:noFill/>
                    </a:ln>
                    <a:solidFill>
                      <a:srgbClr val="3A4972"/>
                    </a:solidFill>
                    <a:effectLst/>
                    <a:uLnTx/>
                    <a:uFillTx/>
                    <a:latin typeface="Arial" charset="0"/>
                    <a:ea typeface="돋움" pitchFamily="50" charset="-127"/>
                  </a:endParaRPr>
                </a:p>
              </p:txBody>
            </p:sp>
          </p:grpSp>
          <p:pic>
            <p:nvPicPr>
              <p:cNvPr id="193" name="Picture 10" descr="Picture2"/>
              <p:cNvPicPr>
                <a:picLocks noChangeAspect="1" noChangeArrowheads="1"/>
              </p:cNvPicPr>
              <p:nvPr/>
            </p:nvPicPr>
            <p:blipFill>
              <a:blip r:embed="rId5" cstate="print"/>
              <a:srcRect/>
              <a:stretch>
                <a:fillRect/>
              </a:stretch>
            </p:blipFill>
            <p:spPr bwMode="gray">
              <a:xfrm>
                <a:off x="584" y="1210"/>
                <a:ext cx="823" cy="360"/>
              </a:xfrm>
              <a:prstGeom prst="rect">
                <a:avLst/>
              </a:prstGeom>
              <a:noFill/>
              <a:ln w="9525">
                <a:noFill/>
                <a:miter lim="800000"/>
                <a:headEnd/>
                <a:tailEnd/>
              </a:ln>
            </p:spPr>
          </p:pic>
        </p:grpSp>
        <p:sp>
          <p:nvSpPr>
            <p:cNvPr id="191" name="Text Box 11"/>
            <p:cNvSpPr txBox="1">
              <a:spLocks noChangeArrowheads="1"/>
            </p:cNvSpPr>
            <p:nvPr/>
          </p:nvSpPr>
          <p:spPr bwMode="white">
            <a:xfrm>
              <a:off x="2314894" y="1811670"/>
              <a:ext cx="1628775" cy="312161"/>
            </a:xfrm>
            <a:prstGeom prst="rect">
              <a:avLst/>
            </a:prstGeom>
            <a:noFill/>
            <a:ln w="9525" algn="ctr">
              <a:noFill/>
              <a:miter lim="800000"/>
              <a:headEnd/>
              <a:tailEnd/>
            </a:ln>
          </p:spPr>
          <p:txBody>
            <a:bodyPr lIns="95782" tIns="47891" rIns="95782" bIns="47891">
              <a:spAutoFit/>
            </a:bodyPr>
            <a:lstStyle/>
            <a:p>
              <a:pPr algn="ctr">
                <a:spcBef>
                  <a:spcPct val="20000"/>
                </a:spcBef>
              </a:pPr>
              <a:r>
                <a:rPr lang="en-US" altLang="ko-KR" sz="1400" b="1" dirty="0" smtClean="0">
                  <a:solidFill>
                    <a:schemeClr val="bg1"/>
                  </a:solidFill>
                  <a:effectLst>
                    <a:outerShdw blurRad="38100" dist="38100" dir="2700000" algn="tl">
                      <a:srgbClr val="000000">
                        <a:alpha val="43137"/>
                      </a:srgbClr>
                    </a:outerShdw>
                  </a:effectLst>
                  <a:latin typeface="Tahoma" pitchFamily="34" charset="0"/>
                  <a:ea typeface="돋움" pitchFamily="50" charset="-127"/>
                </a:rPr>
                <a:t>Reuse</a:t>
              </a:r>
              <a:endParaRPr kumimoji="0" lang="en-US" altLang="ko-KR" sz="1400" b="1" kern="0" dirty="0">
                <a:solidFill>
                  <a:srgbClr val="F8F8F8"/>
                </a:solidFill>
                <a:latin typeface="Arial" charset="0"/>
                <a:ea typeface="굴림" charset="-127"/>
              </a:endParaRPr>
            </a:p>
          </p:txBody>
        </p:sp>
      </p:grpSp>
      <p:sp>
        <p:nvSpPr>
          <p:cNvPr id="56" name="Rectangle 5"/>
          <p:cNvSpPr txBox="1">
            <a:spLocks noChangeArrowheads="1"/>
          </p:cNvSpPr>
          <p:nvPr/>
        </p:nvSpPr>
        <p:spPr bwMode="auto">
          <a:xfrm>
            <a:off x="600075" y="223742"/>
            <a:ext cx="3952470"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Waste to energy-Reuse</a:t>
            </a:r>
          </a:p>
        </p:txBody>
      </p:sp>
    </p:spTree>
    <p:extLst>
      <p:ext uri="{BB962C8B-B14F-4D97-AF65-F5344CB8AC3E}">
        <p14:creationId xmlns:p14="http://schemas.microsoft.com/office/powerpoint/2010/main" xmlns="" val="235999817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286" y="928996"/>
            <a:ext cx="9300453" cy="5530170"/>
          </a:xfrm>
        </p:spPr>
        <p:txBody>
          <a:bodyPr/>
          <a:lstStyle/>
          <a:p>
            <a:pPr>
              <a:buNone/>
            </a:pPr>
            <a:r>
              <a:rPr lang="en-US" sz="1400" dirty="0" smtClean="0">
                <a:latin typeface="Arial" pitchFamily="34" charset="0"/>
                <a:cs typeface="Arial" pitchFamily="34" charset="0"/>
              </a:rPr>
              <a:t>	</a:t>
            </a:r>
          </a:p>
          <a:p>
            <a:pPr>
              <a:buNone/>
            </a:pPr>
            <a:r>
              <a:rPr lang="en-US" sz="1400" dirty="0" smtClean="0">
                <a:latin typeface="Arial" pitchFamily="34" charset="0"/>
                <a:cs typeface="Arial" pitchFamily="34" charset="0"/>
              </a:rPr>
              <a:t>	</a:t>
            </a:r>
          </a:p>
          <a:p>
            <a:pPr>
              <a:buNone/>
            </a:pPr>
            <a:r>
              <a:rPr lang="en-US" sz="1400" dirty="0" smtClean="0">
                <a:latin typeface="Arial" pitchFamily="34" charset="0"/>
                <a:cs typeface="Arial" pitchFamily="34" charset="0"/>
              </a:rPr>
              <a:t>	Energy efficiency and sustainability are key drivers of water reuse, which is why water reuse is so integral </a:t>
            </a:r>
          </a:p>
          <a:p>
            <a:pPr>
              <a:buNone/>
            </a:pPr>
            <a:r>
              <a:rPr lang="en-US" sz="1400" dirty="0" smtClean="0">
                <a:latin typeface="Arial" pitchFamily="34" charset="0"/>
                <a:cs typeface="Arial" pitchFamily="34" charset="0"/>
              </a:rPr>
              <a:t>to sustainable water management. The water-energy nexus recognizes that water and energy are mutually</a:t>
            </a:r>
          </a:p>
          <a:p>
            <a:pPr>
              <a:buNone/>
            </a:pPr>
            <a:r>
              <a:rPr lang="en-US" sz="1400" dirty="0" smtClean="0">
                <a:latin typeface="Arial" pitchFamily="34" charset="0"/>
                <a:cs typeface="Arial" pitchFamily="34" charset="0"/>
              </a:rPr>
              <a:t> dependent, energy production requires large volumes of water, and water infrastructure requires large </a:t>
            </a:r>
          </a:p>
          <a:p>
            <a:pPr>
              <a:buNone/>
            </a:pPr>
            <a:r>
              <a:rPr lang="en-US" sz="1400" dirty="0" smtClean="0">
                <a:latin typeface="Arial" pitchFamily="34" charset="0"/>
                <a:cs typeface="Arial" pitchFamily="34" charset="0"/>
              </a:rPr>
              <a:t>amounts of energy. </a:t>
            </a:r>
          </a:p>
          <a:p>
            <a:pPr>
              <a:buNone/>
            </a:pPr>
            <a:endParaRPr lang="en-US" sz="1400" dirty="0" smtClean="0">
              <a:latin typeface="Arial" pitchFamily="34" charset="0"/>
              <a:cs typeface="Arial" pitchFamily="34" charset="0"/>
            </a:endParaRPr>
          </a:p>
          <a:p>
            <a:pPr>
              <a:buNone/>
            </a:pPr>
            <a:r>
              <a:rPr lang="en-US" sz="1400" dirty="0" smtClean="0">
                <a:latin typeface="Arial" pitchFamily="34" charset="0"/>
                <a:cs typeface="Arial" pitchFamily="34" charset="0"/>
              </a:rPr>
              <a:t>	Sustainable development is development that meets the needs of the present without compromising the ability </a:t>
            </a:r>
          </a:p>
          <a:p>
            <a:pPr>
              <a:buNone/>
            </a:pPr>
            <a:r>
              <a:rPr lang="en-US" sz="1400" dirty="0" smtClean="0">
                <a:latin typeface="Arial" pitchFamily="34" charset="0"/>
                <a:cs typeface="Arial" pitchFamily="34" charset="0"/>
              </a:rPr>
              <a:t>of future generations to meet their own needs, therefore, sustainable water management can be defined as water </a:t>
            </a:r>
          </a:p>
          <a:p>
            <a:pPr>
              <a:buNone/>
            </a:pPr>
            <a:r>
              <a:rPr lang="en-US" sz="1400" dirty="0" smtClean="0">
                <a:latin typeface="Arial" pitchFamily="34" charset="0"/>
                <a:cs typeface="Arial" pitchFamily="34" charset="0"/>
              </a:rPr>
              <a:t>resource management that meets the needs of present and future generations. </a:t>
            </a:r>
          </a:p>
          <a:p>
            <a:pPr>
              <a:buNone/>
            </a:pPr>
            <a:endParaRPr lang="en-US" sz="1400" dirty="0" smtClean="0">
              <a:latin typeface="Arial" pitchFamily="34" charset="0"/>
              <a:cs typeface="Arial" pitchFamily="34" charset="0"/>
            </a:endParaRPr>
          </a:p>
          <a:p>
            <a:pPr>
              <a:buNone/>
            </a:pPr>
            <a:r>
              <a:rPr lang="en-US" sz="1400" dirty="0" smtClean="0">
                <a:latin typeface="Arial" pitchFamily="34" charset="0"/>
                <a:cs typeface="Arial" pitchFamily="34" charset="0"/>
              </a:rPr>
              <a:t>	Water reuse is integral to sustainable water management because it allows water to remain in the environment </a:t>
            </a:r>
          </a:p>
          <a:p>
            <a:pPr>
              <a:buNone/>
            </a:pPr>
            <a:r>
              <a:rPr lang="en-US" sz="1400" dirty="0" smtClean="0">
                <a:latin typeface="Arial" pitchFamily="34" charset="0"/>
                <a:cs typeface="Arial" pitchFamily="34" charset="0"/>
              </a:rPr>
              <a:t>and be preserved for future uses while meeting the water requirements of the present. Water and energy are </a:t>
            </a:r>
          </a:p>
          <a:p>
            <a:pPr>
              <a:buNone/>
            </a:pPr>
            <a:r>
              <a:rPr lang="en-US" sz="1400" dirty="0" smtClean="0">
                <a:latin typeface="Arial" pitchFamily="34" charset="0"/>
                <a:cs typeface="Arial" pitchFamily="34" charset="0"/>
              </a:rPr>
              <a:t>interconnected, and sustainable management of either resource requires consideration of the other. Water </a:t>
            </a:r>
          </a:p>
          <a:p>
            <a:pPr>
              <a:buNone/>
            </a:pPr>
            <a:r>
              <a:rPr lang="en-US" sz="1400" dirty="0" smtClean="0">
                <a:latin typeface="Arial" pitchFamily="34" charset="0"/>
                <a:cs typeface="Arial" pitchFamily="34" charset="0"/>
              </a:rPr>
              <a:t>reuse reduces energy use by eliminating additional potable water treatment and associated water conveyance </a:t>
            </a:r>
          </a:p>
          <a:p>
            <a:pPr>
              <a:buNone/>
            </a:pPr>
            <a:r>
              <a:rPr lang="en-US" sz="1400" dirty="0" smtClean="0">
                <a:latin typeface="Arial" pitchFamily="34" charset="0"/>
                <a:cs typeface="Arial" pitchFamily="34" charset="0"/>
              </a:rPr>
              <a:t>because reclaimed water typically offsets potable water use and is used locally. </a:t>
            </a:r>
            <a:endParaRPr lang="en-US" sz="1400" dirty="0">
              <a:latin typeface="Arial" pitchFamily="34" charset="0"/>
              <a:cs typeface="Arial" pitchFamily="34" charset="0"/>
            </a:endParaRPr>
          </a:p>
        </p:txBody>
      </p:sp>
      <p:sp>
        <p:nvSpPr>
          <p:cNvPr id="4" name="Rectangle 5"/>
          <p:cNvSpPr txBox="1">
            <a:spLocks noChangeArrowheads="1"/>
          </p:cNvSpPr>
          <p:nvPr/>
        </p:nvSpPr>
        <p:spPr bwMode="auto">
          <a:xfrm>
            <a:off x="600074" y="223742"/>
            <a:ext cx="3290989"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Reuse- Description</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400" b="1" i="1" dirty="0" smtClean="0">
                <a:latin typeface="Arial" pitchFamily="34" charset="0"/>
                <a:cs typeface="Arial" pitchFamily="34" charset="0"/>
              </a:rPr>
              <a:t>De facto reuse: </a:t>
            </a:r>
            <a:r>
              <a:rPr lang="en-US" sz="1400" i="1" dirty="0" smtClean="0">
                <a:latin typeface="Arial" pitchFamily="34" charset="0"/>
                <a:cs typeface="Arial" pitchFamily="34" charset="0"/>
              </a:rPr>
              <a:t>A situation where reuse of treated wastewater is, in fact, practiced but is not </a:t>
            </a:r>
          </a:p>
          <a:p>
            <a:pPr>
              <a:buNone/>
            </a:pPr>
            <a:r>
              <a:rPr lang="en-US" sz="1400" i="1" dirty="0" smtClean="0">
                <a:latin typeface="Arial" pitchFamily="34" charset="0"/>
                <a:cs typeface="Arial" pitchFamily="34" charset="0"/>
              </a:rPr>
              <a:t>officially recognized (e.g., a drinking water supply intake located downstream from a wastewater </a:t>
            </a:r>
          </a:p>
          <a:p>
            <a:pPr>
              <a:buNone/>
            </a:pPr>
            <a:r>
              <a:rPr lang="en-US" sz="1400" i="1" dirty="0" smtClean="0">
                <a:latin typeface="Arial" pitchFamily="34" charset="0"/>
                <a:cs typeface="Arial" pitchFamily="34" charset="0"/>
              </a:rPr>
              <a:t>treatment plant [WWTP] discharge point). </a:t>
            </a:r>
          </a:p>
          <a:p>
            <a:pPr>
              <a:buNone/>
            </a:pPr>
            <a:endParaRPr lang="en-US" sz="1400" i="1" dirty="0" smtClean="0">
              <a:latin typeface="Arial" pitchFamily="34" charset="0"/>
              <a:cs typeface="Arial" pitchFamily="34" charset="0"/>
            </a:endParaRPr>
          </a:p>
          <a:p>
            <a:pPr>
              <a:buNone/>
            </a:pPr>
            <a:r>
              <a:rPr lang="en-US" sz="1400" b="1" i="1" dirty="0" smtClean="0">
                <a:latin typeface="Arial" pitchFamily="34" charset="0"/>
                <a:cs typeface="Arial" pitchFamily="34" charset="0"/>
              </a:rPr>
              <a:t>Direct potable reuse (DPR): </a:t>
            </a:r>
            <a:r>
              <a:rPr lang="en-US" sz="1400" dirty="0" smtClean="0">
                <a:latin typeface="Arial" pitchFamily="34" charset="0"/>
                <a:cs typeface="Arial" pitchFamily="34" charset="0"/>
              </a:rPr>
              <a:t>The introduction of reclaimed water (with or without retention in an </a:t>
            </a:r>
          </a:p>
          <a:p>
            <a:pPr>
              <a:buNone/>
            </a:pPr>
            <a:r>
              <a:rPr lang="en-US" sz="1400" dirty="0" smtClean="0">
                <a:latin typeface="Arial" pitchFamily="34" charset="0"/>
                <a:cs typeface="Arial" pitchFamily="34" charset="0"/>
              </a:rPr>
              <a:t>engineered storage buffer) directly into a drinking water treatment plant, either collocated or </a:t>
            </a:r>
          </a:p>
          <a:p>
            <a:pPr>
              <a:buNone/>
            </a:pPr>
            <a:r>
              <a:rPr lang="en-US" sz="1400" dirty="0" smtClean="0">
                <a:latin typeface="Arial" pitchFamily="34" charset="0"/>
                <a:cs typeface="Arial" pitchFamily="34" charset="0"/>
              </a:rPr>
              <a:t>remote from the advanced wastewater treatment system. </a:t>
            </a:r>
          </a:p>
          <a:p>
            <a:pPr>
              <a:buNone/>
            </a:pPr>
            <a:endParaRPr lang="en-US" sz="1400" dirty="0" smtClean="0">
              <a:latin typeface="Arial" pitchFamily="34" charset="0"/>
              <a:cs typeface="Arial" pitchFamily="34" charset="0"/>
            </a:endParaRPr>
          </a:p>
          <a:p>
            <a:pPr>
              <a:buNone/>
            </a:pPr>
            <a:r>
              <a:rPr lang="en-US" sz="1400" b="1" i="1" dirty="0" smtClean="0">
                <a:latin typeface="Arial" pitchFamily="34" charset="0"/>
                <a:cs typeface="Arial" pitchFamily="34" charset="0"/>
              </a:rPr>
              <a:t>Indirect potable reuse (IPR): </a:t>
            </a:r>
            <a:r>
              <a:rPr lang="en-US" sz="1400" dirty="0" smtClean="0">
                <a:latin typeface="Arial" pitchFamily="34" charset="0"/>
                <a:cs typeface="Arial" pitchFamily="34" charset="0"/>
              </a:rPr>
              <a:t>Augmentation of a drinking water source (surface or groundwater) </a:t>
            </a:r>
          </a:p>
          <a:p>
            <a:pPr>
              <a:buNone/>
            </a:pPr>
            <a:r>
              <a:rPr lang="en-US" sz="1400" dirty="0" smtClean="0">
                <a:latin typeface="Arial" pitchFamily="34" charset="0"/>
                <a:cs typeface="Arial" pitchFamily="34" charset="0"/>
              </a:rPr>
              <a:t>with reclaimed water followed by an environmental buffer that precedes drinking water treatment. </a:t>
            </a:r>
          </a:p>
          <a:p>
            <a:pPr>
              <a:buNone/>
            </a:pPr>
            <a:endParaRPr lang="en-US" sz="1400" dirty="0" smtClean="0">
              <a:latin typeface="Arial" pitchFamily="34" charset="0"/>
              <a:cs typeface="Arial" pitchFamily="34" charset="0"/>
            </a:endParaRPr>
          </a:p>
          <a:p>
            <a:pPr>
              <a:buNone/>
            </a:pPr>
            <a:r>
              <a:rPr lang="en-US" sz="1400" b="1" i="1" dirty="0" err="1" smtClean="0">
                <a:latin typeface="Arial" pitchFamily="34" charset="0"/>
                <a:cs typeface="Arial" pitchFamily="34" charset="0"/>
              </a:rPr>
              <a:t>Nonpotable</a:t>
            </a:r>
            <a:r>
              <a:rPr lang="en-US" sz="1400" b="1" i="1" dirty="0" smtClean="0">
                <a:latin typeface="Arial" pitchFamily="34" charset="0"/>
                <a:cs typeface="Arial" pitchFamily="34" charset="0"/>
              </a:rPr>
              <a:t> reuse: </a:t>
            </a:r>
            <a:r>
              <a:rPr lang="en-US" sz="1400" dirty="0" smtClean="0">
                <a:latin typeface="Arial" pitchFamily="34" charset="0"/>
                <a:cs typeface="Arial" pitchFamily="34" charset="0"/>
              </a:rPr>
              <a:t>All water reuse applications that do not involve potable reuse. </a:t>
            </a:r>
          </a:p>
          <a:p>
            <a:pPr>
              <a:buNone/>
            </a:pPr>
            <a:endParaRPr lang="en-US" sz="1400" dirty="0" smtClean="0">
              <a:latin typeface="Arial" pitchFamily="34" charset="0"/>
              <a:cs typeface="Arial" pitchFamily="34" charset="0"/>
            </a:endParaRPr>
          </a:p>
          <a:p>
            <a:pPr>
              <a:buNone/>
            </a:pPr>
            <a:r>
              <a:rPr lang="en-US" sz="1400" b="1" i="1" dirty="0" smtClean="0">
                <a:latin typeface="Arial" pitchFamily="34" charset="0"/>
                <a:cs typeface="Arial" pitchFamily="34" charset="0"/>
              </a:rPr>
              <a:t>Potable reuse: </a:t>
            </a:r>
            <a:r>
              <a:rPr lang="en-US" sz="1400" dirty="0" smtClean="0">
                <a:latin typeface="Arial" pitchFamily="34" charset="0"/>
                <a:cs typeface="Arial" pitchFamily="34" charset="0"/>
              </a:rPr>
              <a:t>Planned augmentation of a drinking water supply with reclaimed water.</a:t>
            </a:r>
            <a:endParaRPr lang="en-US" sz="1400" dirty="0">
              <a:latin typeface="Arial" pitchFamily="34" charset="0"/>
              <a:cs typeface="Arial" pitchFamily="34" charset="0"/>
            </a:endParaRPr>
          </a:p>
        </p:txBody>
      </p:sp>
      <p:sp>
        <p:nvSpPr>
          <p:cNvPr id="5" name="Rectangle 5"/>
          <p:cNvSpPr txBox="1">
            <a:spLocks noChangeArrowheads="1"/>
          </p:cNvSpPr>
          <p:nvPr/>
        </p:nvSpPr>
        <p:spPr bwMode="auto">
          <a:xfrm>
            <a:off x="600074" y="223742"/>
            <a:ext cx="2785151"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Reuse-Definitions</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b="12652"/>
          <a:stretch>
            <a:fillRect/>
          </a:stretch>
        </p:blipFill>
        <p:spPr bwMode="auto">
          <a:xfrm>
            <a:off x="411416" y="1741251"/>
            <a:ext cx="4803856" cy="4183745"/>
          </a:xfrm>
          <a:prstGeom prst="rect">
            <a:avLst/>
          </a:prstGeom>
          <a:noFill/>
          <a:ln w="9525">
            <a:noFill/>
            <a:miter lim="800000"/>
            <a:headEnd/>
            <a:tailEnd/>
          </a:ln>
        </p:spPr>
      </p:pic>
      <p:sp>
        <p:nvSpPr>
          <p:cNvPr id="15" name="직사각형 1"/>
          <p:cNvSpPr/>
          <p:nvPr/>
        </p:nvSpPr>
        <p:spPr>
          <a:xfrm>
            <a:off x="5282119" y="1478604"/>
            <a:ext cx="4423409" cy="50875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The cities face weakness in the traditional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practices of water management, which typically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focus on individual resources or utilities.</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Dry weather </a:t>
            </a:r>
            <a:r>
              <a:rPr lang="en-US" sz="1400" dirty="0" err="1" smtClean="0">
                <a:solidFill>
                  <a:schemeClr val="tx1"/>
                </a:solidFill>
                <a:latin typeface="Arial" pitchFamily="34" charset="0"/>
                <a:cs typeface="Arial" pitchFamily="34" charset="0"/>
              </a:rPr>
              <a:t>stormwater</a:t>
            </a:r>
            <a:r>
              <a:rPr lang="en-US" sz="1400" dirty="0" smtClean="0">
                <a:solidFill>
                  <a:schemeClr val="tx1"/>
                </a:solidFill>
                <a:latin typeface="Arial" pitchFamily="34" charset="0"/>
                <a:cs typeface="Arial" pitchFamily="34" charset="0"/>
              </a:rPr>
              <a:t> represents low flows that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occur during non-peak events that may end up in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the wastewater collection system, and wet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weather </a:t>
            </a:r>
            <a:r>
              <a:rPr lang="en-US" sz="1400" dirty="0" err="1" smtClean="0">
                <a:solidFill>
                  <a:schemeClr val="tx1"/>
                </a:solidFill>
                <a:latin typeface="Arial" pitchFamily="34" charset="0"/>
                <a:cs typeface="Arial" pitchFamily="34" charset="0"/>
              </a:rPr>
              <a:t>stormwater</a:t>
            </a:r>
            <a:r>
              <a:rPr lang="en-US" sz="1400" dirty="0" smtClean="0">
                <a:solidFill>
                  <a:schemeClr val="tx1"/>
                </a:solidFill>
                <a:latin typeface="Arial" pitchFamily="34" charset="0"/>
                <a:cs typeface="Arial" pitchFamily="34" charset="0"/>
              </a:rPr>
              <a:t> represents higher flow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periods that generally end up as discharge to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receiving waters. Urban watersheds use more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receiving waters for their water supplies and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wastewater and </a:t>
            </a:r>
            <a:r>
              <a:rPr lang="en-US" sz="1400" dirty="0" err="1" smtClean="0">
                <a:solidFill>
                  <a:schemeClr val="tx1"/>
                </a:solidFill>
                <a:latin typeface="Arial" pitchFamily="34" charset="0"/>
                <a:cs typeface="Arial" pitchFamily="34" charset="0"/>
              </a:rPr>
              <a:t>stormwater</a:t>
            </a:r>
            <a:r>
              <a:rPr lang="en-US" sz="1400" dirty="0" smtClean="0">
                <a:solidFill>
                  <a:schemeClr val="tx1"/>
                </a:solidFill>
                <a:latin typeface="Arial" pitchFamily="34" charset="0"/>
                <a:cs typeface="Arial" pitchFamily="34" charset="0"/>
              </a:rPr>
              <a:t> into receiving waters.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Reduce the demand for freshwater are part of this</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comprehensive management Approach, like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rather than viewing </a:t>
            </a:r>
            <a:r>
              <a:rPr lang="en-US" sz="1400" dirty="0" err="1" smtClean="0">
                <a:solidFill>
                  <a:schemeClr val="tx1"/>
                </a:solidFill>
                <a:latin typeface="Arial" pitchFamily="34" charset="0"/>
                <a:cs typeface="Arial" pitchFamily="34" charset="0"/>
              </a:rPr>
              <a:t>stormwater</a:t>
            </a:r>
            <a:r>
              <a:rPr lang="en-US" sz="1400" dirty="0" smtClean="0">
                <a:solidFill>
                  <a:schemeClr val="tx1"/>
                </a:solidFill>
                <a:latin typeface="Arial" pitchFamily="34" charset="0"/>
                <a:cs typeface="Arial" pitchFamily="34" charset="0"/>
              </a:rPr>
              <a:t> as a nuisance, it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should be considered an asset that is allowed to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recharge groundwater through best management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practices, such as the use of swales, porous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pavement, or cisterns.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Additionally, wastewater can be reused, providing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sz="1400" dirty="0" smtClean="0">
                <a:solidFill>
                  <a:schemeClr val="tx1"/>
                </a:solidFill>
                <a:latin typeface="Arial" pitchFamily="34" charset="0"/>
                <a:cs typeface="Arial" pitchFamily="34" charset="0"/>
              </a:rPr>
              <a:t>both environmental and water supply benefits</a:t>
            </a:r>
            <a:endParaRPr lang="en-US" altLang="ko-KR" sz="1400" dirty="0" smtClean="0">
              <a:solidFill>
                <a:schemeClr val="tx1"/>
              </a:solidFill>
              <a:latin typeface="Arial" pitchFamily="34" charset="0"/>
              <a:ea typeface="맑은 고딕" pitchFamily="50" charset="-127"/>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a:solidFill>
                <a:schemeClr val="tx2">
                  <a:lumMod val="50000"/>
                </a:schemeClr>
              </a:solidFill>
              <a:latin typeface="Arial"/>
              <a:ea typeface="맑은 고딕" pitchFamily="50" charset="-127"/>
              <a:cs typeface="Tahoma" pitchFamily="34" charset="0"/>
            </a:endParaRPr>
          </a:p>
        </p:txBody>
      </p:sp>
      <p:sp>
        <p:nvSpPr>
          <p:cNvPr id="16" name="모서리가 둥근 직사각형 81"/>
          <p:cNvSpPr/>
          <p:nvPr/>
        </p:nvSpPr>
        <p:spPr bwMode="auto">
          <a:xfrm>
            <a:off x="5489057" y="1013943"/>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Water Management</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6" name="Rectangle 5"/>
          <p:cNvSpPr txBox="1">
            <a:spLocks noChangeArrowheads="1"/>
          </p:cNvSpPr>
          <p:nvPr/>
        </p:nvSpPr>
        <p:spPr bwMode="auto">
          <a:xfrm>
            <a:off x="600074" y="223742"/>
            <a:ext cx="3339627"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Reuse &amp; Management</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
          <p:cNvSpPr/>
          <p:nvPr/>
        </p:nvSpPr>
        <p:spPr>
          <a:xfrm>
            <a:off x="5282119" y="1478603"/>
            <a:ext cx="4423409" cy="16439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Knowing than cities use around up to 5% of its total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energy consumption for drinking water and</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wastewater systems, implementing best management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practices must be accompanied by optimal treatment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facilities in which energy audits are highly important.</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 </a:t>
            </a: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a:solidFill>
                <a:schemeClr val="tx2">
                  <a:lumMod val="50000"/>
                </a:schemeClr>
              </a:solidFill>
              <a:latin typeface="Arial"/>
              <a:ea typeface="맑은 고딕" pitchFamily="50" charset="-127"/>
              <a:cs typeface="Tahoma" pitchFamily="34" charset="0"/>
            </a:endParaRPr>
          </a:p>
        </p:txBody>
      </p:sp>
      <p:sp>
        <p:nvSpPr>
          <p:cNvPr id="16" name="모서리가 둥근 직사각형 81"/>
          <p:cNvSpPr/>
          <p:nvPr/>
        </p:nvSpPr>
        <p:spPr bwMode="auto">
          <a:xfrm>
            <a:off x="5489057" y="1013943"/>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Energy Management</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pic>
        <p:nvPicPr>
          <p:cNvPr id="6" name="Picture 7"/>
          <p:cNvPicPr>
            <a:picLocks noChangeAspect="1" noChangeArrowheads="1"/>
          </p:cNvPicPr>
          <p:nvPr/>
        </p:nvPicPr>
        <p:blipFill>
          <a:blip r:embed="rId2" cstate="print"/>
          <a:srcRect/>
          <a:stretch>
            <a:fillRect/>
          </a:stretch>
        </p:blipFill>
        <p:spPr bwMode="auto">
          <a:xfrm>
            <a:off x="155643" y="1921113"/>
            <a:ext cx="4970656" cy="3720930"/>
          </a:xfrm>
          <a:prstGeom prst="rect">
            <a:avLst/>
          </a:prstGeom>
          <a:noFill/>
          <a:ln w="9525">
            <a:noFill/>
            <a:miter lim="800000"/>
            <a:headEnd/>
            <a:tailEnd/>
          </a:ln>
        </p:spPr>
      </p:pic>
      <p:sp>
        <p:nvSpPr>
          <p:cNvPr id="7" name="직사각형 1"/>
          <p:cNvSpPr/>
          <p:nvPr/>
        </p:nvSpPr>
        <p:spPr>
          <a:xfrm>
            <a:off x="5269149" y="3936458"/>
            <a:ext cx="4423409" cy="24935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Variable Frequency drive applications-0.5 to 5 years</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Optimize flow with controls-Variable</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Optimize aeration system-3 to 7 years</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Fine bubble aeration-Variable</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Variable Blower air flow rate-3 years</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Dissolved oxygen control-2 to 3 years</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Final effluent recycling-2 to 3 years</a:t>
            </a: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 </a:t>
            </a: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a:solidFill>
                <a:schemeClr val="tx2">
                  <a:lumMod val="50000"/>
                </a:schemeClr>
              </a:solidFill>
              <a:latin typeface="Arial"/>
              <a:ea typeface="맑은 고딕" pitchFamily="50" charset="-127"/>
              <a:cs typeface="Tahoma" pitchFamily="34" charset="0"/>
            </a:endParaRPr>
          </a:p>
        </p:txBody>
      </p:sp>
      <p:sp>
        <p:nvSpPr>
          <p:cNvPr id="8" name="모서리가 둥근 직사각형 81"/>
          <p:cNvSpPr/>
          <p:nvPr/>
        </p:nvSpPr>
        <p:spPr bwMode="auto">
          <a:xfrm>
            <a:off x="5476087" y="3471798"/>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Wastewater Treatment BPs</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9" name="Rectangle 5"/>
          <p:cNvSpPr txBox="1">
            <a:spLocks noChangeArrowheads="1"/>
          </p:cNvSpPr>
          <p:nvPr/>
        </p:nvSpPr>
        <p:spPr bwMode="auto">
          <a:xfrm>
            <a:off x="600075" y="223742"/>
            <a:ext cx="1828800" cy="40241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Reuse</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4"/>
            <a:ext cx="9905998" cy="6857999"/>
          </a:xfrm>
          <a:prstGeom prst="rect">
            <a:avLst/>
          </a:prstGeom>
        </p:spPr>
      </p:pic>
      <p:sp>
        <p:nvSpPr>
          <p:cNvPr id="5" name="Text Box 6"/>
          <p:cNvSpPr txBox="1">
            <a:spLocks noChangeArrowheads="1"/>
          </p:cNvSpPr>
          <p:nvPr/>
        </p:nvSpPr>
        <p:spPr bwMode="auto">
          <a:xfrm>
            <a:off x="1168563" y="3152545"/>
            <a:ext cx="5152592" cy="609398"/>
          </a:xfrm>
          <a:prstGeom prst="rect">
            <a:avLst/>
          </a:prstGeom>
          <a:noFill/>
          <a:ln w="9525">
            <a:noFill/>
            <a:miter lim="800000"/>
            <a:headEnd/>
            <a:tailEnd/>
          </a:ln>
        </p:spPr>
        <p:txBody>
          <a:bodyPr wrap="square" lIns="0" tIns="0" rIns="0" bIns="0" anchor="ctr" anchorCtr="0">
            <a:spAutoFit/>
          </a:bodyPr>
          <a:lstStyle/>
          <a:p>
            <a:pPr fontAlgn="auto">
              <a:lnSpc>
                <a:spcPct val="130000"/>
              </a:lnSpc>
              <a:spcBef>
                <a:spcPts val="0"/>
              </a:spcBef>
              <a:spcAft>
                <a:spcPts val="0"/>
              </a:spcAft>
              <a:defRPr/>
            </a:pPr>
            <a:r>
              <a:rPr kumimoji="0" lang="en-US" altLang="ko-KR" sz="3400" b="1" dirty="0" smtClean="0">
                <a:solidFill>
                  <a:srgbClr val="0C4DA2"/>
                </a:solidFill>
                <a:latin typeface="Arial" pitchFamily="34" charset="0"/>
                <a:ea typeface="산돌고딕B" pitchFamily="18" charset="-127"/>
                <a:cs typeface="Arial" pitchFamily="34" charset="0"/>
              </a:rPr>
              <a:t>1. Samsung Group</a:t>
            </a:r>
            <a:endParaRPr kumimoji="0" lang="en-US" altLang="ko-KR" sz="3400" b="1" dirty="0">
              <a:solidFill>
                <a:srgbClr val="0C4DA2"/>
              </a:solidFill>
              <a:latin typeface="Arial" pitchFamily="34" charset="0"/>
              <a:ea typeface="산돌고딕B" pitchFamily="18" charset="-127"/>
              <a:cs typeface="Arial" pitchFamily="34" charset="0"/>
            </a:endParaRPr>
          </a:p>
        </p:txBody>
      </p:sp>
    </p:spTree>
    <p:extLst>
      <p:ext uri="{BB962C8B-B14F-4D97-AF65-F5344CB8AC3E}">
        <p14:creationId xmlns:p14="http://schemas.microsoft.com/office/powerpoint/2010/main" xmlns="" val="39456931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ChangeAspect="1" noChangeArrowheads="1"/>
          </p:cNvPicPr>
          <p:nvPr/>
        </p:nvPicPr>
        <p:blipFill>
          <a:blip r:embed="rId2" cstate="print"/>
          <a:srcRect l="4762" r="19274" b="22637"/>
          <a:stretch>
            <a:fillRect/>
          </a:stretch>
        </p:blipFill>
        <p:spPr bwMode="auto">
          <a:xfrm>
            <a:off x="311284" y="1043642"/>
            <a:ext cx="4242145" cy="2769601"/>
          </a:xfrm>
          <a:prstGeom prst="rect">
            <a:avLst/>
          </a:prstGeom>
          <a:solidFill>
            <a:schemeClr val="bg1">
              <a:lumMod val="65000"/>
            </a:schemeClr>
          </a:solidFill>
          <a:ln w="9525">
            <a:noFill/>
            <a:miter lim="800000"/>
            <a:headEnd/>
            <a:tailEnd/>
          </a:ln>
        </p:spPr>
      </p:pic>
      <p:sp>
        <p:nvSpPr>
          <p:cNvPr id="16" name="모서리가 둥근 직사각형 81"/>
          <p:cNvSpPr/>
          <p:nvPr/>
        </p:nvSpPr>
        <p:spPr bwMode="auto">
          <a:xfrm>
            <a:off x="5489057" y="1013943"/>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Water &amp;</a:t>
            </a:r>
            <a:r>
              <a:rPr kumimoji="0" lang="en-US" altLang="ko-KR" sz="1600" b="1" i="0" u="none" strike="noStrike" kern="0" cap="none" spc="0" normalizeH="0" noProof="0" dirty="0" smtClean="0">
                <a:ln>
                  <a:noFill/>
                </a:ln>
                <a:solidFill>
                  <a:srgbClr val="FFFFFF"/>
                </a:solidFill>
                <a:effectLst/>
                <a:uLnTx/>
                <a:uFillTx/>
                <a:latin typeface="Arial"/>
                <a:ea typeface="돋움" pitchFamily="50" charset="-127"/>
                <a:cs typeface="Arial" charset="0"/>
              </a:rPr>
              <a:t> Energy Management</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pic>
        <p:nvPicPr>
          <p:cNvPr id="10" name="Picture 2"/>
          <p:cNvPicPr>
            <a:picLocks noGrp="1" noChangeAspect="1" noChangeArrowheads="1"/>
          </p:cNvPicPr>
          <p:nvPr>
            <p:ph idx="1"/>
          </p:nvPr>
        </p:nvPicPr>
        <p:blipFill>
          <a:blip r:embed="rId3" cstate="print"/>
          <a:srcRect b="14472"/>
          <a:stretch>
            <a:fillRect/>
          </a:stretch>
        </p:blipFill>
        <p:spPr bwMode="auto">
          <a:xfrm>
            <a:off x="710119" y="4167651"/>
            <a:ext cx="3612833" cy="2690349"/>
          </a:xfrm>
          <a:prstGeom prst="rect">
            <a:avLst/>
          </a:prstGeom>
          <a:noFill/>
          <a:ln w="9525">
            <a:noFill/>
            <a:miter lim="800000"/>
            <a:headEnd/>
            <a:tailEnd/>
          </a:ln>
        </p:spPr>
      </p:pic>
      <p:pic>
        <p:nvPicPr>
          <p:cNvPr id="11" name="Content Placeholder 4"/>
          <p:cNvPicPr>
            <a:picLocks noChangeAspect="1" noChangeArrowheads="1"/>
          </p:cNvPicPr>
          <p:nvPr/>
        </p:nvPicPr>
        <p:blipFill>
          <a:blip r:embed="rId4" cstate="print"/>
          <a:srcRect l="2941" t="3417" r="1569" b="1997"/>
          <a:stretch>
            <a:fillRect/>
          </a:stretch>
        </p:blipFill>
        <p:spPr bwMode="auto">
          <a:xfrm>
            <a:off x="4620638" y="2033081"/>
            <a:ext cx="5277607" cy="3597876"/>
          </a:xfrm>
          <a:prstGeom prst="rect">
            <a:avLst/>
          </a:prstGeom>
          <a:noFill/>
          <a:ln w="9525">
            <a:noFill/>
            <a:miter lim="800000"/>
            <a:headEnd/>
            <a:tailEnd/>
          </a:ln>
        </p:spPr>
      </p:pic>
      <p:sp>
        <p:nvSpPr>
          <p:cNvPr id="7" name="Rectangle 5"/>
          <p:cNvSpPr txBox="1">
            <a:spLocks noChangeArrowheads="1"/>
          </p:cNvSpPr>
          <p:nvPr/>
        </p:nvSpPr>
        <p:spPr bwMode="auto">
          <a:xfrm>
            <a:off x="600075" y="223742"/>
            <a:ext cx="3203440"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Reuse &amp; Applications</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
          <p:cNvSpPr/>
          <p:nvPr/>
        </p:nvSpPr>
        <p:spPr>
          <a:xfrm>
            <a:off x="6313252" y="1748712"/>
            <a:ext cx="3417652" cy="24341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Treated wastewater can achieved the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values shown in this chart and with the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a proper local wastewater management</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 energy consumption and water footprint </a:t>
            </a: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can be optimized.</a:t>
            </a: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a:solidFill>
                <a:schemeClr val="tx2">
                  <a:lumMod val="50000"/>
                </a:schemeClr>
              </a:solidFill>
              <a:latin typeface="Arial"/>
              <a:ea typeface="맑은 고딕" pitchFamily="50" charset="-127"/>
              <a:cs typeface="Tahoma" pitchFamily="34" charset="0"/>
            </a:endParaRPr>
          </a:p>
        </p:txBody>
      </p:sp>
      <p:sp>
        <p:nvSpPr>
          <p:cNvPr id="16" name="모서리가 둥근 직사각형 81"/>
          <p:cNvSpPr/>
          <p:nvPr/>
        </p:nvSpPr>
        <p:spPr bwMode="auto">
          <a:xfrm>
            <a:off x="6468894" y="1274323"/>
            <a:ext cx="3106287"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Wastewater Reuse	</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graphicFrame>
        <p:nvGraphicFramePr>
          <p:cNvPr id="5" name="Table 4"/>
          <p:cNvGraphicFramePr>
            <a:graphicFrameLocks noGrp="1"/>
          </p:cNvGraphicFramePr>
          <p:nvPr/>
        </p:nvGraphicFramePr>
        <p:xfrm>
          <a:off x="6276687" y="4280169"/>
          <a:ext cx="3629313" cy="1920307"/>
        </p:xfrm>
        <a:graphic>
          <a:graphicData uri="http://schemas.openxmlformats.org/drawingml/2006/table">
            <a:tbl>
              <a:tblPr firstRow="1" bandRow="1">
                <a:tableStyleId>{5C22544A-7EE6-4342-B048-85BDC9FD1C3A}</a:tableStyleId>
              </a:tblPr>
              <a:tblGrid>
                <a:gridCol w="1091456"/>
                <a:gridCol w="782169"/>
                <a:gridCol w="992548"/>
                <a:gridCol w="763140"/>
              </a:tblGrid>
              <a:tr h="274387">
                <a:tc>
                  <a:txBody>
                    <a:bodyPr/>
                    <a:lstStyle/>
                    <a:p>
                      <a:endParaRPr lang="en-US" sz="1200" dirty="0">
                        <a:solidFill>
                          <a:schemeClr val="tx1"/>
                        </a:solidFill>
                        <a:latin typeface="Arial" pitchFamily="34" charset="0"/>
                        <a:cs typeface="Arial" pitchFamily="34" charset="0"/>
                      </a:endParaRPr>
                    </a:p>
                  </a:txBody>
                  <a:tcPr>
                    <a:solidFill>
                      <a:schemeClr val="bg1">
                        <a:lumMod val="85000"/>
                      </a:schemeClr>
                    </a:solidFill>
                  </a:tcPr>
                </a:tc>
                <a:tc>
                  <a:txBody>
                    <a:bodyPr/>
                    <a:lstStyle/>
                    <a:p>
                      <a:r>
                        <a:rPr lang="en-US" sz="1200" dirty="0" smtClean="0">
                          <a:solidFill>
                            <a:schemeClr val="tx1"/>
                          </a:solidFill>
                          <a:latin typeface="Arial" pitchFamily="34" charset="0"/>
                          <a:cs typeface="Arial" pitchFamily="34" charset="0"/>
                        </a:rPr>
                        <a:t>Primary</a:t>
                      </a:r>
                      <a:endParaRPr lang="en-US" sz="1200" dirty="0">
                        <a:solidFill>
                          <a:schemeClr val="tx1"/>
                        </a:solidFill>
                        <a:latin typeface="Arial" pitchFamily="34" charset="0"/>
                        <a:cs typeface="Arial" pitchFamily="34" charset="0"/>
                      </a:endParaRPr>
                    </a:p>
                  </a:txBody>
                  <a:tcPr>
                    <a:solidFill>
                      <a:schemeClr val="bg1">
                        <a:lumMod val="85000"/>
                      </a:schemeClr>
                    </a:solidFill>
                  </a:tcPr>
                </a:tc>
                <a:tc>
                  <a:txBody>
                    <a:bodyPr/>
                    <a:lstStyle/>
                    <a:p>
                      <a:r>
                        <a:rPr lang="en-US" sz="1200" dirty="0" smtClean="0">
                          <a:solidFill>
                            <a:schemeClr val="tx1"/>
                          </a:solidFill>
                          <a:latin typeface="Arial" pitchFamily="34" charset="0"/>
                          <a:cs typeface="Arial" pitchFamily="34" charset="0"/>
                        </a:rPr>
                        <a:t>Secondary</a:t>
                      </a:r>
                      <a:endParaRPr lang="en-US" sz="1200" dirty="0">
                        <a:solidFill>
                          <a:schemeClr val="tx1"/>
                        </a:solidFill>
                        <a:latin typeface="Arial" pitchFamily="34" charset="0"/>
                        <a:cs typeface="Arial" pitchFamily="34" charset="0"/>
                      </a:endParaRPr>
                    </a:p>
                  </a:txBody>
                  <a:tcPr>
                    <a:solidFill>
                      <a:schemeClr val="bg1">
                        <a:lumMod val="85000"/>
                      </a:schemeClr>
                    </a:solidFill>
                  </a:tcPr>
                </a:tc>
                <a:tc>
                  <a:txBody>
                    <a:bodyPr/>
                    <a:lstStyle/>
                    <a:p>
                      <a:r>
                        <a:rPr lang="en-US" sz="1200" dirty="0" smtClean="0">
                          <a:solidFill>
                            <a:schemeClr val="tx1"/>
                          </a:solidFill>
                          <a:latin typeface="Arial" pitchFamily="34" charset="0"/>
                          <a:cs typeface="Arial" pitchFamily="34" charset="0"/>
                        </a:rPr>
                        <a:t>Tertiary</a:t>
                      </a:r>
                      <a:endParaRPr lang="en-US" sz="1200" dirty="0">
                        <a:solidFill>
                          <a:schemeClr val="tx1"/>
                        </a:solidFill>
                        <a:latin typeface="Arial" pitchFamily="34" charset="0"/>
                        <a:cs typeface="Arial" pitchFamily="34" charset="0"/>
                      </a:endParaRPr>
                    </a:p>
                  </a:txBody>
                  <a:tcPr>
                    <a:solidFill>
                      <a:schemeClr val="bg1">
                        <a:lumMod val="85000"/>
                      </a:schemeClr>
                    </a:solidFill>
                  </a:tcPr>
                </a:tc>
              </a:tr>
              <a:tr h="240508">
                <a:tc>
                  <a:txBody>
                    <a:bodyPr/>
                    <a:lstStyle/>
                    <a:p>
                      <a:r>
                        <a:rPr lang="en-US" sz="1200" dirty="0" smtClean="0">
                          <a:latin typeface="Arial" pitchFamily="34" charset="0"/>
                          <a:cs typeface="Arial" pitchFamily="34" charset="0"/>
                        </a:rPr>
                        <a:t>BOD</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19%</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74%</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5%</a:t>
                      </a:r>
                      <a:endParaRPr lang="en-US" sz="1200" dirty="0">
                        <a:latin typeface="Arial" pitchFamily="34" charset="0"/>
                        <a:cs typeface="Arial" pitchFamily="34" charset="0"/>
                      </a:endParaRPr>
                    </a:p>
                  </a:txBody>
                  <a:tcPr>
                    <a:solidFill>
                      <a:schemeClr val="bg1">
                        <a:lumMod val="85000"/>
                      </a:schemeClr>
                    </a:solidFill>
                  </a:tcPr>
                </a:tc>
              </a:tr>
              <a:tr h="240508">
                <a:tc>
                  <a:txBody>
                    <a:bodyPr/>
                    <a:lstStyle/>
                    <a:p>
                      <a:r>
                        <a:rPr lang="en-US" sz="1200" dirty="0" smtClean="0">
                          <a:latin typeface="Arial" pitchFamily="34" charset="0"/>
                          <a:cs typeface="Arial" pitchFamily="34" charset="0"/>
                        </a:rPr>
                        <a:t>TSS</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40%</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55%</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4%</a:t>
                      </a:r>
                      <a:endParaRPr lang="en-US" sz="1200" dirty="0">
                        <a:latin typeface="Arial" pitchFamily="34" charset="0"/>
                        <a:cs typeface="Arial" pitchFamily="34" charset="0"/>
                      </a:endParaRPr>
                    </a:p>
                  </a:txBody>
                  <a:tcPr>
                    <a:solidFill>
                      <a:schemeClr val="bg1">
                        <a:lumMod val="85000"/>
                      </a:schemeClr>
                    </a:solidFill>
                  </a:tcPr>
                </a:tc>
              </a:tr>
              <a:tr h="240508">
                <a:tc>
                  <a:txBody>
                    <a:bodyPr/>
                    <a:lstStyle/>
                    <a:p>
                      <a:r>
                        <a:rPr lang="en-US" sz="1200" dirty="0" smtClean="0">
                          <a:latin typeface="Arial" pitchFamily="34" charset="0"/>
                          <a:cs typeface="Arial" pitchFamily="34" charset="0"/>
                        </a:rPr>
                        <a:t>TOC</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21%</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64%</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8%</a:t>
                      </a:r>
                      <a:endParaRPr lang="en-US" sz="1200" dirty="0">
                        <a:latin typeface="Arial" pitchFamily="34" charset="0"/>
                        <a:cs typeface="Arial" pitchFamily="34" charset="0"/>
                      </a:endParaRPr>
                    </a:p>
                  </a:txBody>
                  <a:tcPr>
                    <a:solidFill>
                      <a:schemeClr val="bg1">
                        <a:lumMod val="85000"/>
                      </a:schemeClr>
                    </a:solidFill>
                  </a:tcPr>
                </a:tc>
              </a:tr>
              <a:tr h="240508">
                <a:tc>
                  <a:txBody>
                    <a:bodyPr/>
                    <a:lstStyle/>
                    <a:p>
                      <a:r>
                        <a:rPr lang="en-US" sz="1200" dirty="0" smtClean="0">
                          <a:latin typeface="Arial" pitchFamily="34" charset="0"/>
                          <a:cs typeface="Arial" pitchFamily="34" charset="0"/>
                        </a:rPr>
                        <a:t>Ammonia-N</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5%</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52%</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1%</a:t>
                      </a:r>
                      <a:endParaRPr lang="en-US" sz="1200" dirty="0">
                        <a:latin typeface="Arial" pitchFamily="34" charset="0"/>
                        <a:cs typeface="Arial" pitchFamily="34" charset="0"/>
                      </a:endParaRPr>
                    </a:p>
                  </a:txBody>
                  <a:tcPr>
                    <a:solidFill>
                      <a:schemeClr val="bg1">
                        <a:lumMod val="85000"/>
                      </a:schemeClr>
                    </a:solidFill>
                  </a:tcPr>
                </a:tc>
              </a:tr>
              <a:tr h="240508">
                <a:tc>
                  <a:txBody>
                    <a:bodyPr/>
                    <a:lstStyle/>
                    <a:p>
                      <a:r>
                        <a:rPr lang="en-US" sz="1200" dirty="0" smtClean="0">
                          <a:latin typeface="Arial" pitchFamily="34" charset="0"/>
                          <a:cs typeface="Arial" pitchFamily="34" charset="0"/>
                        </a:rPr>
                        <a:t>Phosphate-P</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16%</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28%</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54%</a:t>
                      </a:r>
                      <a:endParaRPr lang="en-US" sz="1200" dirty="0">
                        <a:latin typeface="Arial" pitchFamily="34" charset="0"/>
                        <a:cs typeface="Arial" pitchFamily="34" charset="0"/>
                      </a:endParaRPr>
                    </a:p>
                  </a:txBody>
                  <a:tcPr>
                    <a:solidFill>
                      <a:schemeClr val="bg1">
                        <a:lumMod val="85000"/>
                      </a:schemeClr>
                    </a:solidFill>
                  </a:tcPr>
                </a:tc>
              </a:tr>
              <a:tr h="240508">
                <a:tc>
                  <a:txBody>
                    <a:bodyPr/>
                    <a:lstStyle/>
                    <a:p>
                      <a:r>
                        <a:rPr lang="en-US" sz="1200" dirty="0" smtClean="0">
                          <a:latin typeface="Arial" pitchFamily="34" charset="0"/>
                          <a:cs typeface="Arial" pitchFamily="34" charset="0"/>
                        </a:rPr>
                        <a:t>Iron</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11%</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59%</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22%</a:t>
                      </a:r>
                      <a:endParaRPr lang="en-US" sz="1200" dirty="0">
                        <a:latin typeface="Arial" pitchFamily="34" charset="0"/>
                        <a:cs typeface="Arial" pitchFamily="34" charset="0"/>
                      </a:endParaRPr>
                    </a:p>
                  </a:txBody>
                  <a:tcPr>
                    <a:solidFill>
                      <a:schemeClr val="bg1">
                        <a:lumMod val="85000"/>
                      </a:schemeClr>
                    </a:solidFill>
                  </a:tcPr>
                </a:tc>
              </a:tr>
            </a:tbl>
          </a:graphicData>
        </a:graphic>
      </p:graphicFrame>
      <p:pic>
        <p:nvPicPr>
          <p:cNvPr id="7" name="Picture 3"/>
          <p:cNvPicPr>
            <a:picLocks noChangeAspect="1" noChangeArrowheads="1"/>
          </p:cNvPicPr>
          <p:nvPr/>
        </p:nvPicPr>
        <p:blipFill>
          <a:blip r:embed="rId2" cstate="print"/>
          <a:srcRect l="1386" t="6286" r="2211" b="1902"/>
          <a:stretch>
            <a:fillRect/>
          </a:stretch>
        </p:blipFill>
        <p:spPr bwMode="auto">
          <a:xfrm>
            <a:off x="0" y="1935807"/>
            <a:ext cx="6147881" cy="3513076"/>
          </a:xfrm>
          <a:prstGeom prst="rect">
            <a:avLst/>
          </a:prstGeom>
          <a:noFill/>
          <a:ln w="9525">
            <a:noFill/>
            <a:miter lim="800000"/>
            <a:headEnd/>
            <a:tailEnd/>
          </a:ln>
        </p:spPr>
      </p:pic>
      <p:sp>
        <p:nvSpPr>
          <p:cNvPr id="8" name="Rectangle 5"/>
          <p:cNvSpPr txBox="1">
            <a:spLocks noChangeArrowheads="1"/>
          </p:cNvSpPr>
          <p:nvPr/>
        </p:nvSpPr>
        <p:spPr bwMode="auto">
          <a:xfrm>
            <a:off x="600075" y="223742"/>
            <a:ext cx="6005006"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Reuse &amp; Applications and quality</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l="5020" t="4250" r="2360" b="22784"/>
          <a:stretch>
            <a:fillRect/>
          </a:stretch>
        </p:blipFill>
        <p:spPr bwMode="auto">
          <a:xfrm>
            <a:off x="128704" y="1819072"/>
            <a:ext cx="5260419" cy="2966936"/>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2933" t="3292" r="3275" b="10669"/>
          <a:stretch>
            <a:fillRect/>
          </a:stretch>
        </p:blipFill>
        <p:spPr bwMode="auto">
          <a:xfrm>
            <a:off x="5535375" y="1809345"/>
            <a:ext cx="4244165" cy="2607013"/>
          </a:xfrm>
          <a:prstGeom prst="rect">
            <a:avLst/>
          </a:prstGeom>
          <a:noFill/>
          <a:ln w="9525">
            <a:noFill/>
            <a:miter lim="800000"/>
            <a:headEnd/>
            <a:tailEnd/>
          </a:ln>
        </p:spPr>
      </p:pic>
      <p:sp>
        <p:nvSpPr>
          <p:cNvPr id="7" name="Rectangle 5"/>
          <p:cNvSpPr txBox="1">
            <a:spLocks noChangeArrowheads="1"/>
          </p:cNvSpPr>
          <p:nvPr/>
        </p:nvSpPr>
        <p:spPr bwMode="auto">
          <a:xfrm>
            <a:off x="600075" y="223742"/>
            <a:ext cx="5207338"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Reuse-Water quality needed</a:t>
            </a:r>
          </a:p>
        </p:txBody>
      </p:sp>
      <p:sp>
        <p:nvSpPr>
          <p:cNvPr id="6" name="모서리가 둥근 직사각형 81"/>
          <p:cNvSpPr/>
          <p:nvPr/>
        </p:nvSpPr>
        <p:spPr bwMode="auto">
          <a:xfrm>
            <a:off x="6079787" y="1313233"/>
            <a:ext cx="3106287"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Boilers	</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8" name="모서리가 둥근 직사각형 81"/>
          <p:cNvSpPr/>
          <p:nvPr/>
        </p:nvSpPr>
        <p:spPr bwMode="auto">
          <a:xfrm>
            <a:off x="1232171" y="1300263"/>
            <a:ext cx="3106287"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Irrigation quality	</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2502" r="1929" b="15579"/>
          <a:stretch>
            <a:fillRect/>
          </a:stretch>
        </p:blipFill>
        <p:spPr bwMode="auto">
          <a:xfrm>
            <a:off x="136187" y="4742926"/>
            <a:ext cx="5953327" cy="1881610"/>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l="2866" t="5970" r="4768" b="23119"/>
          <a:stretch>
            <a:fillRect/>
          </a:stretch>
        </p:blipFill>
        <p:spPr bwMode="auto">
          <a:xfrm>
            <a:off x="0" y="1517514"/>
            <a:ext cx="5397266" cy="3229584"/>
          </a:xfrm>
          <a:prstGeom prst="rect">
            <a:avLst/>
          </a:prstGeom>
          <a:noFill/>
          <a:ln w="9525">
            <a:noFill/>
            <a:miter lim="800000"/>
            <a:headEnd/>
            <a:tailEnd/>
          </a:ln>
        </p:spPr>
      </p:pic>
      <p:pic>
        <p:nvPicPr>
          <p:cNvPr id="7" name="Picture 5"/>
          <p:cNvPicPr>
            <a:picLocks noChangeAspect="1" noChangeArrowheads="1"/>
          </p:cNvPicPr>
          <p:nvPr/>
        </p:nvPicPr>
        <p:blipFill>
          <a:blip r:embed="rId4" cstate="print"/>
          <a:srcRect l="1390" t="4565" r="1761" b="12219"/>
          <a:stretch>
            <a:fillRect/>
          </a:stretch>
        </p:blipFill>
        <p:spPr bwMode="auto">
          <a:xfrm>
            <a:off x="5492884" y="2879389"/>
            <a:ext cx="4276929" cy="1842968"/>
          </a:xfrm>
          <a:prstGeom prst="rect">
            <a:avLst/>
          </a:prstGeom>
          <a:noFill/>
          <a:ln w="9525">
            <a:noFill/>
            <a:miter lim="800000"/>
            <a:headEnd/>
            <a:tailEnd/>
          </a:ln>
        </p:spPr>
      </p:pic>
      <p:sp>
        <p:nvSpPr>
          <p:cNvPr id="9" name="Rectangle 5"/>
          <p:cNvSpPr txBox="1">
            <a:spLocks noChangeArrowheads="1"/>
          </p:cNvSpPr>
          <p:nvPr/>
        </p:nvSpPr>
        <p:spPr bwMode="auto">
          <a:xfrm>
            <a:off x="600075" y="223742"/>
            <a:ext cx="3310444"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Reuse &amp; WTP</a:t>
            </a:r>
          </a:p>
        </p:txBody>
      </p:sp>
      <p:sp>
        <p:nvSpPr>
          <p:cNvPr id="8" name="모서리가 둥근 직사각형 81"/>
          <p:cNvSpPr/>
          <p:nvPr/>
        </p:nvSpPr>
        <p:spPr bwMode="auto">
          <a:xfrm>
            <a:off x="1183532" y="1008434"/>
            <a:ext cx="3106287"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Microorganism removal	</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10" name="모서리가 둥근 직사각형 81"/>
          <p:cNvSpPr/>
          <p:nvPr/>
        </p:nvSpPr>
        <p:spPr bwMode="auto">
          <a:xfrm>
            <a:off x="6102486" y="2230875"/>
            <a:ext cx="3106287"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Filtration size-contaminants	</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11" name="모서리가 둥근 직사각형 81"/>
          <p:cNvSpPr/>
          <p:nvPr/>
        </p:nvSpPr>
        <p:spPr bwMode="auto">
          <a:xfrm>
            <a:off x="5165388" y="6138152"/>
            <a:ext cx="3106287"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kern="0" dirty="0" smtClean="0">
                <a:solidFill>
                  <a:srgbClr val="FFFFFF"/>
                </a:solidFill>
                <a:latin typeface="Arial"/>
                <a:ea typeface="돋움" pitchFamily="50" charset="-127"/>
                <a:cs typeface="Arial" charset="0"/>
              </a:rPr>
              <a:t>Processes for WTP</a:t>
            </a: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	</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4"/>
            <a:ext cx="9905998" cy="6857999"/>
          </a:xfrm>
          <a:prstGeom prst="rect">
            <a:avLst/>
          </a:prstGeom>
        </p:spPr>
      </p:pic>
      <p:sp>
        <p:nvSpPr>
          <p:cNvPr id="5" name="Text Box 6"/>
          <p:cNvSpPr txBox="1">
            <a:spLocks noChangeArrowheads="1"/>
          </p:cNvSpPr>
          <p:nvPr/>
        </p:nvSpPr>
        <p:spPr bwMode="auto">
          <a:xfrm>
            <a:off x="96587" y="3104354"/>
            <a:ext cx="8371551" cy="609398"/>
          </a:xfrm>
          <a:prstGeom prst="rect">
            <a:avLst/>
          </a:prstGeom>
          <a:noFill/>
          <a:ln w="9525">
            <a:noFill/>
            <a:miter lim="800000"/>
            <a:headEnd/>
            <a:tailEnd/>
          </a:ln>
        </p:spPr>
        <p:txBody>
          <a:bodyPr wrap="square" lIns="0" tIns="0" rIns="0" bIns="0" anchor="ctr" anchorCtr="0">
            <a:spAutoFit/>
          </a:bodyPr>
          <a:lstStyle/>
          <a:p>
            <a:pPr fontAlgn="auto">
              <a:lnSpc>
                <a:spcPct val="130000"/>
              </a:lnSpc>
              <a:spcBef>
                <a:spcPts val="0"/>
              </a:spcBef>
              <a:spcAft>
                <a:spcPts val="0"/>
              </a:spcAft>
              <a:defRPr/>
            </a:pPr>
            <a:r>
              <a:rPr kumimoji="0" lang="en-US" altLang="ko-KR" sz="3400" b="1" dirty="0" smtClean="0">
                <a:solidFill>
                  <a:srgbClr val="0C4DA2"/>
                </a:solidFill>
                <a:latin typeface="Arial" pitchFamily="34" charset="0"/>
                <a:ea typeface="산돌고딕B" pitchFamily="18" charset="-127"/>
                <a:cs typeface="Arial" pitchFamily="34" charset="0"/>
              </a:rPr>
              <a:t>4. Reuse case studies</a:t>
            </a:r>
          </a:p>
        </p:txBody>
      </p:sp>
    </p:spTree>
    <p:extLst>
      <p:ext uri="{BB962C8B-B14F-4D97-AF65-F5344CB8AC3E}">
        <p14:creationId xmlns="" xmlns:p14="http://schemas.microsoft.com/office/powerpoint/2010/main" val="14494851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1"/>
          <p:cNvSpPr/>
          <p:nvPr/>
        </p:nvSpPr>
        <p:spPr>
          <a:xfrm>
            <a:off x="269133" y="1611547"/>
            <a:ext cx="4497420" cy="40985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pPr>
              <a:buNone/>
            </a:pPr>
            <a:r>
              <a:rPr lang="en-US" sz="1400" dirty="0" smtClean="0">
                <a:solidFill>
                  <a:schemeClr val="tx1"/>
                </a:solidFill>
                <a:latin typeface="Arial" pitchFamily="34" charset="0"/>
                <a:cs typeface="Arial" pitchFamily="34" charset="0"/>
              </a:rPr>
              <a:t>The State of São Paulo is the world’s seventh most </a:t>
            </a:r>
          </a:p>
          <a:p>
            <a:pPr>
              <a:buNone/>
            </a:pPr>
            <a:r>
              <a:rPr lang="en-US" sz="1400" dirty="0" smtClean="0">
                <a:solidFill>
                  <a:schemeClr val="tx1"/>
                </a:solidFill>
                <a:latin typeface="Arial" pitchFamily="34" charset="0"/>
                <a:cs typeface="Arial" pitchFamily="34" charset="0"/>
              </a:rPr>
              <a:t>populous urban area.</a:t>
            </a:r>
          </a:p>
          <a:p>
            <a:pPr>
              <a:buNone/>
            </a:pPr>
            <a:endParaRPr lang="en-US" sz="1400" dirty="0" smtClean="0">
              <a:solidFill>
                <a:schemeClr val="tx1"/>
              </a:solidFill>
              <a:latin typeface="Arial" pitchFamily="34" charset="0"/>
              <a:cs typeface="Arial" pitchFamily="34" charset="0"/>
            </a:endParaRPr>
          </a:p>
          <a:p>
            <a:pPr>
              <a:buNone/>
            </a:pPr>
            <a:r>
              <a:rPr lang="en-US" sz="1400" dirty="0" smtClean="0">
                <a:solidFill>
                  <a:schemeClr val="tx1"/>
                </a:solidFill>
                <a:latin typeface="Arial" pitchFamily="34" charset="0"/>
                <a:cs typeface="Arial" pitchFamily="34" charset="0"/>
              </a:rPr>
              <a:t>The region contains nearly one-fourth of the country’s population but less than 2% of Brazil’s water.</a:t>
            </a:r>
          </a:p>
          <a:p>
            <a:pPr>
              <a:buNone/>
            </a:pPr>
            <a:endParaRPr lang="en-US" sz="1400" dirty="0" smtClean="0">
              <a:solidFill>
                <a:schemeClr val="tx1"/>
              </a:solidFill>
              <a:latin typeface="Arial" pitchFamily="34" charset="0"/>
              <a:cs typeface="Arial" pitchFamily="34" charset="0"/>
            </a:endParaRPr>
          </a:p>
          <a:p>
            <a:pPr>
              <a:buNone/>
            </a:pPr>
            <a:r>
              <a:rPr lang="en-US" sz="1400" dirty="0" smtClean="0">
                <a:solidFill>
                  <a:schemeClr val="tx1"/>
                </a:solidFill>
                <a:latin typeface="Arial" pitchFamily="34" charset="0"/>
                <a:cs typeface="Arial" pitchFamily="34" charset="0"/>
              </a:rPr>
              <a:t>The state government, recognizing the importance of </a:t>
            </a:r>
          </a:p>
          <a:p>
            <a:pPr>
              <a:buNone/>
            </a:pPr>
            <a:r>
              <a:rPr lang="en-US" sz="1400" dirty="0" smtClean="0">
                <a:solidFill>
                  <a:schemeClr val="tx1"/>
                </a:solidFill>
                <a:latin typeface="Arial" pitchFamily="34" charset="0"/>
                <a:cs typeface="Arial" pitchFamily="34" charset="0"/>
              </a:rPr>
              <a:t>safeguarding drinking water for the region’s inhabitant,</a:t>
            </a:r>
          </a:p>
          <a:p>
            <a:pPr>
              <a:buNone/>
            </a:pPr>
            <a:r>
              <a:rPr lang="en-US" sz="1400" dirty="0" smtClean="0">
                <a:solidFill>
                  <a:schemeClr val="tx1"/>
                </a:solidFill>
                <a:latin typeface="Arial" pitchFamily="34" charset="0"/>
                <a:cs typeface="Arial" pitchFamily="34" charset="0"/>
              </a:rPr>
              <a:t>issued regulations to restrict the industrial use of </a:t>
            </a:r>
          </a:p>
          <a:p>
            <a:pPr>
              <a:buNone/>
            </a:pPr>
            <a:r>
              <a:rPr lang="en-US" sz="1400" dirty="0" smtClean="0">
                <a:solidFill>
                  <a:schemeClr val="tx1"/>
                </a:solidFill>
                <a:latin typeface="Arial" pitchFamily="34" charset="0"/>
                <a:cs typeface="Arial" pitchFamily="34" charset="0"/>
              </a:rPr>
              <a:t>potable water, forcing factories to look for ways to </a:t>
            </a:r>
          </a:p>
          <a:p>
            <a:pPr>
              <a:buNone/>
            </a:pPr>
            <a:r>
              <a:rPr lang="en-US" sz="1400" dirty="0" smtClean="0">
                <a:solidFill>
                  <a:schemeClr val="tx1"/>
                </a:solidFill>
                <a:latin typeface="Arial" pitchFamily="34" charset="0"/>
                <a:cs typeface="Arial" pitchFamily="34" charset="0"/>
              </a:rPr>
              <a:t>reuse their wastewater, or obtain recycled water from another source.</a:t>
            </a:r>
          </a:p>
          <a:p>
            <a:pPr>
              <a:buNone/>
            </a:pPr>
            <a:endParaRPr lang="en-US" sz="1400" dirty="0" smtClean="0">
              <a:solidFill>
                <a:schemeClr val="tx1"/>
              </a:solidFill>
              <a:latin typeface="Arial" pitchFamily="34" charset="0"/>
              <a:cs typeface="Arial" pitchFamily="34" charset="0"/>
            </a:endParaRPr>
          </a:p>
          <a:p>
            <a:pPr>
              <a:buNone/>
            </a:pPr>
            <a:r>
              <a:rPr lang="en-US" sz="1400" dirty="0" smtClean="0">
                <a:solidFill>
                  <a:schemeClr val="tx1"/>
                </a:solidFill>
                <a:latin typeface="Arial" pitchFamily="34" charset="0"/>
                <a:cs typeface="Arial" pitchFamily="34" charset="0"/>
              </a:rPr>
              <a:t>Upon completion, this groundbreaking facility will free up enough drinking water to continuously supply a </a:t>
            </a:r>
          </a:p>
          <a:p>
            <a:pPr>
              <a:buNone/>
            </a:pPr>
            <a:r>
              <a:rPr lang="en-US" sz="1400" dirty="0" smtClean="0">
                <a:solidFill>
                  <a:schemeClr val="tx1"/>
                </a:solidFill>
                <a:latin typeface="Arial" pitchFamily="34" charset="0"/>
                <a:cs typeface="Arial" pitchFamily="34" charset="0"/>
              </a:rPr>
              <a:t>population of 350,000 inhabitants, with the potential </a:t>
            </a:r>
          </a:p>
          <a:p>
            <a:pPr>
              <a:buNone/>
            </a:pPr>
            <a:r>
              <a:rPr lang="en-US" sz="1400" dirty="0" smtClean="0">
                <a:solidFill>
                  <a:schemeClr val="tx1"/>
                </a:solidFill>
                <a:latin typeface="Arial" pitchFamily="34" charset="0"/>
                <a:cs typeface="Arial" pitchFamily="34" charset="0"/>
              </a:rPr>
              <a:t>capacity to reach 600,000.</a:t>
            </a: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 </a:t>
            </a: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a:solidFill>
                <a:schemeClr val="tx2">
                  <a:lumMod val="50000"/>
                </a:schemeClr>
              </a:solidFill>
              <a:latin typeface="Arial"/>
              <a:ea typeface="맑은 고딕" pitchFamily="50" charset="-127"/>
              <a:cs typeface="Tahoma" pitchFamily="34" charset="0"/>
            </a:endParaRPr>
          </a:p>
        </p:txBody>
      </p:sp>
      <p:sp>
        <p:nvSpPr>
          <p:cNvPr id="8" name="모서리가 둥근 직사각형 81"/>
          <p:cNvSpPr/>
          <p:nvPr/>
        </p:nvSpPr>
        <p:spPr bwMode="auto">
          <a:xfrm>
            <a:off x="446887" y="1088522"/>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Description</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12" name="직사각형 1"/>
          <p:cNvSpPr/>
          <p:nvPr/>
        </p:nvSpPr>
        <p:spPr>
          <a:xfrm>
            <a:off x="5090809" y="1598576"/>
            <a:ext cx="4423409" cy="31096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pPr>
              <a:buNone/>
            </a:pPr>
            <a:r>
              <a:rPr lang="en-US" sz="1400" dirty="0" smtClean="0">
                <a:solidFill>
                  <a:schemeClr val="tx1"/>
                </a:solidFill>
                <a:latin typeface="Arial" pitchFamily="34" charset="0"/>
                <a:cs typeface="Arial" pitchFamily="34" charset="0"/>
              </a:rPr>
              <a:t>Koch Membrane Systems (KMS) concluded</a:t>
            </a:r>
          </a:p>
          <a:p>
            <a:pPr>
              <a:buNone/>
            </a:pPr>
            <a:r>
              <a:rPr lang="en-US" sz="1400" dirty="0" smtClean="0">
                <a:solidFill>
                  <a:schemeClr val="tx1"/>
                </a:solidFill>
                <a:latin typeface="Arial" pitchFamily="34" charset="0"/>
                <a:cs typeface="Arial" pitchFamily="34" charset="0"/>
              </a:rPr>
              <a:t>that membrane bioreactor (MBR) technology with a </a:t>
            </a:r>
          </a:p>
          <a:p>
            <a:pPr>
              <a:buNone/>
            </a:pPr>
            <a:r>
              <a:rPr lang="en-US" sz="1400" dirty="0" smtClean="0">
                <a:solidFill>
                  <a:schemeClr val="tx1"/>
                </a:solidFill>
                <a:latin typeface="Arial" pitchFamily="34" charset="0"/>
                <a:cs typeface="Arial" pitchFamily="34" charset="0"/>
              </a:rPr>
              <a:t>Tertiary Membrane Bioreactor (TMBR) system was </a:t>
            </a:r>
          </a:p>
          <a:p>
            <a:pPr>
              <a:buNone/>
            </a:pPr>
            <a:r>
              <a:rPr lang="en-US" sz="1400" dirty="0" smtClean="0">
                <a:solidFill>
                  <a:schemeClr val="tx1"/>
                </a:solidFill>
                <a:latin typeface="Arial" pitchFamily="34" charset="0"/>
                <a:cs typeface="Arial" pitchFamily="34" charset="0"/>
              </a:rPr>
              <a:t>the best solution for the new facility.</a:t>
            </a:r>
          </a:p>
          <a:p>
            <a:pPr>
              <a:buNone/>
            </a:pPr>
            <a:endParaRPr lang="en-US" sz="1400" dirty="0" smtClean="0">
              <a:solidFill>
                <a:schemeClr val="tx1"/>
              </a:solidFill>
              <a:latin typeface="Arial" pitchFamily="34" charset="0"/>
              <a:cs typeface="Arial" pitchFamily="34" charset="0"/>
            </a:endParaRPr>
          </a:p>
          <a:p>
            <a:pPr>
              <a:buNone/>
            </a:pPr>
            <a:r>
              <a:rPr lang="en-US" sz="1400" dirty="0" smtClean="0">
                <a:solidFill>
                  <a:schemeClr val="tx1"/>
                </a:solidFill>
                <a:latin typeface="Arial" pitchFamily="34" charset="0"/>
                <a:cs typeface="Arial" pitchFamily="34" charset="0"/>
              </a:rPr>
              <a:t>The </a:t>
            </a:r>
            <a:r>
              <a:rPr lang="en-US" sz="1400" dirty="0" err="1" smtClean="0">
                <a:solidFill>
                  <a:schemeClr val="tx1"/>
                </a:solidFill>
                <a:latin typeface="Arial" pitchFamily="34" charset="0"/>
                <a:cs typeface="Arial" pitchFamily="34" charset="0"/>
              </a:rPr>
              <a:t>Aquapolo</a:t>
            </a:r>
            <a:r>
              <a:rPr lang="en-US" sz="1400" dirty="0" smtClean="0">
                <a:solidFill>
                  <a:schemeClr val="tx1"/>
                </a:solidFill>
                <a:latin typeface="Arial" pitchFamily="34" charset="0"/>
                <a:cs typeface="Arial" pitchFamily="34" charset="0"/>
              </a:rPr>
              <a:t> facility employees KMS’PURON® MBR technology as well as </a:t>
            </a:r>
            <a:r>
              <a:rPr lang="en-US" sz="1400" dirty="0" err="1" smtClean="0">
                <a:solidFill>
                  <a:schemeClr val="tx1"/>
                </a:solidFill>
                <a:latin typeface="Arial" pitchFamily="34" charset="0"/>
                <a:cs typeface="Arial" pitchFamily="34" charset="0"/>
              </a:rPr>
              <a:t>MegaMagnum</a:t>
            </a:r>
            <a:r>
              <a:rPr lang="en-US" sz="1400" dirty="0" smtClean="0">
                <a:solidFill>
                  <a:schemeClr val="tx1"/>
                </a:solidFill>
                <a:latin typeface="Arial" pitchFamily="34" charset="0"/>
                <a:cs typeface="Arial" pitchFamily="34" charset="0"/>
              </a:rPr>
              <a:t>® reverse </a:t>
            </a:r>
          </a:p>
          <a:p>
            <a:pPr>
              <a:buNone/>
            </a:pPr>
            <a:r>
              <a:rPr lang="en-US" sz="1400" dirty="0" smtClean="0">
                <a:solidFill>
                  <a:schemeClr val="tx1"/>
                </a:solidFill>
                <a:latin typeface="Arial" pitchFamily="34" charset="0"/>
                <a:cs typeface="Arial" pitchFamily="34" charset="0"/>
              </a:rPr>
              <a:t>osmosis (RO) membranes.</a:t>
            </a:r>
          </a:p>
          <a:p>
            <a:pPr>
              <a:buNone/>
            </a:pPr>
            <a:endParaRPr lang="en-US" sz="1400" dirty="0" smtClean="0">
              <a:solidFill>
                <a:schemeClr val="tx1"/>
              </a:solidFill>
              <a:latin typeface="Arial" pitchFamily="34" charset="0"/>
              <a:cs typeface="Arial" pitchFamily="34" charset="0"/>
            </a:endParaRPr>
          </a:p>
          <a:p>
            <a:pPr>
              <a:buNone/>
            </a:pPr>
            <a:r>
              <a:rPr lang="en-US" sz="1400" dirty="0" smtClean="0">
                <a:solidFill>
                  <a:schemeClr val="tx1"/>
                </a:solidFill>
                <a:latin typeface="Arial" pitchFamily="34" charset="0"/>
                <a:cs typeface="Arial" pitchFamily="34" charset="0"/>
              </a:rPr>
              <a:t>The initial 2012/2014 phase will produce 56,160 m3/</a:t>
            </a:r>
          </a:p>
          <a:p>
            <a:pPr>
              <a:buNone/>
            </a:pPr>
            <a:r>
              <a:rPr lang="en-US" sz="1400" dirty="0" smtClean="0">
                <a:solidFill>
                  <a:schemeClr val="tx1"/>
                </a:solidFill>
                <a:latin typeface="Arial" pitchFamily="34" charset="0"/>
                <a:cs typeface="Arial" pitchFamily="34" charset="0"/>
              </a:rPr>
              <a:t>day (650 L/s) of reuse water, eventually reaching a </a:t>
            </a:r>
          </a:p>
          <a:p>
            <a:pPr>
              <a:buNone/>
            </a:pPr>
            <a:r>
              <a:rPr lang="en-US" sz="1400" dirty="0" smtClean="0">
                <a:solidFill>
                  <a:schemeClr val="tx1"/>
                </a:solidFill>
                <a:latin typeface="Arial" pitchFamily="34" charset="0"/>
                <a:cs typeface="Arial" pitchFamily="34" charset="0"/>
              </a:rPr>
              <a:t>capacity of 86,400 m3/day. </a:t>
            </a: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 </a:t>
            </a: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a:solidFill>
                <a:schemeClr val="tx2">
                  <a:lumMod val="50000"/>
                </a:schemeClr>
              </a:solidFill>
              <a:latin typeface="Arial"/>
              <a:ea typeface="맑은 고딕" pitchFamily="50" charset="-127"/>
              <a:cs typeface="Tahoma" pitchFamily="34" charset="0"/>
            </a:endParaRPr>
          </a:p>
        </p:txBody>
      </p:sp>
      <p:sp>
        <p:nvSpPr>
          <p:cNvPr id="13" name="모서리가 둥근 직사각형 81"/>
          <p:cNvSpPr/>
          <p:nvPr/>
        </p:nvSpPr>
        <p:spPr bwMode="auto">
          <a:xfrm>
            <a:off x="5268564" y="1075552"/>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Solution</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9" name="Rectangle 5"/>
          <p:cNvSpPr txBox="1">
            <a:spLocks noChangeArrowheads="1"/>
          </p:cNvSpPr>
          <p:nvPr/>
        </p:nvSpPr>
        <p:spPr bwMode="auto">
          <a:xfrm>
            <a:off x="600074" y="223742"/>
            <a:ext cx="6374658"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Reuse-Case study-</a:t>
            </a:r>
            <a:r>
              <a:rPr lang="en-US" altLang="ko-KR" sz="2400" b="1" kern="0" dirty="0" err="1" smtClean="0">
                <a:solidFill>
                  <a:srgbClr val="0070C0"/>
                </a:solidFill>
                <a:latin typeface="Arial" pitchFamily="34" charset="0"/>
                <a:ea typeface="HY견고딕" pitchFamily="18" charset="-127"/>
                <a:cs typeface="Arial" pitchFamily="34" charset="0"/>
              </a:rPr>
              <a:t>Aquapolo</a:t>
            </a:r>
            <a:r>
              <a:rPr lang="en-US" altLang="ko-KR" sz="2400" b="1" kern="0" dirty="0" smtClean="0">
                <a:solidFill>
                  <a:srgbClr val="0070C0"/>
                </a:solidFill>
                <a:latin typeface="Arial" pitchFamily="34" charset="0"/>
                <a:ea typeface="HY견고딕" pitchFamily="18" charset="-127"/>
                <a:cs typeface="Arial" pitchFamily="34" charset="0"/>
              </a:rPr>
              <a:t>-Industry</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1"/>
          <p:cNvSpPr/>
          <p:nvPr/>
        </p:nvSpPr>
        <p:spPr>
          <a:xfrm>
            <a:off x="269132" y="1611546"/>
            <a:ext cx="4423409" cy="33106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pPr>
              <a:buNone/>
            </a:pPr>
            <a:r>
              <a:rPr lang="en-US" sz="1400" dirty="0" smtClean="0">
                <a:solidFill>
                  <a:schemeClr val="tx1"/>
                </a:solidFill>
                <a:latin typeface="Arial" pitchFamily="34" charset="0"/>
                <a:cs typeface="Arial" pitchFamily="34" charset="0"/>
              </a:rPr>
              <a:t>Sixty-five percent of the plant output has already </a:t>
            </a:r>
          </a:p>
          <a:p>
            <a:pPr>
              <a:buNone/>
            </a:pPr>
            <a:r>
              <a:rPr lang="en-US" sz="1400" dirty="0" smtClean="0">
                <a:solidFill>
                  <a:schemeClr val="tx1"/>
                </a:solidFill>
                <a:latin typeface="Arial" pitchFamily="34" charset="0"/>
                <a:cs typeface="Arial" pitchFamily="34" charset="0"/>
              </a:rPr>
              <a:t>been sold under a 34-year contract to </a:t>
            </a:r>
            <a:r>
              <a:rPr lang="en-US" sz="1400" dirty="0" err="1" smtClean="0">
                <a:solidFill>
                  <a:schemeClr val="tx1"/>
                </a:solidFill>
                <a:latin typeface="Arial" pitchFamily="34" charset="0"/>
                <a:cs typeface="Arial" pitchFamily="34" charset="0"/>
              </a:rPr>
              <a:t>Quattor</a:t>
            </a:r>
            <a:r>
              <a:rPr lang="en-US" sz="1400" dirty="0" smtClean="0">
                <a:solidFill>
                  <a:schemeClr val="tx1"/>
                </a:solidFill>
                <a:latin typeface="Arial" pitchFamily="34" charset="0"/>
                <a:cs typeface="Arial" pitchFamily="34" charset="0"/>
              </a:rPr>
              <a:t>, a </a:t>
            </a:r>
          </a:p>
          <a:p>
            <a:pPr>
              <a:buNone/>
            </a:pPr>
            <a:r>
              <a:rPr lang="en-US" sz="1400" dirty="0" smtClean="0">
                <a:solidFill>
                  <a:schemeClr val="tx1"/>
                </a:solidFill>
                <a:latin typeface="Arial" pitchFamily="34" charset="0"/>
                <a:cs typeface="Arial" pitchFamily="34" charset="0"/>
              </a:rPr>
              <a:t>petrochemical company located within the </a:t>
            </a:r>
            <a:r>
              <a:rPr lang="en-US" sz="1400" dirty="0" err="1" smtClean="0">
                <a:solidFill>
                  <a:schemeClr val="tx1"/>
                </a:solidFill>
                <a:latin typeface="Arial" pitchFamily="34" charset="0"/>
                <a:cs typeface="Arial" pitchFamily="34" charset="0"/>
              </a:rPr>
              <a:t>Mauá</a:t>
            </a:r>
            <a:r>
              <a:rPr lang="en-US" sz="1400" dirty="0" smtClean="0">
                <a:solidFill>
                  <a:schemeClr val="tx1"/>
                </a:solidFill>
                <a:latin typeface="Arial" pitchFamily="34" charset="0"/>
                <a:cs typeface="Arial" pitchFamily="34" charset="0"/>
              </a:rPr>
              <a:t> </a:t>
            </a:r>
          </a:p>
          <a:p>
            <a:pPr>
              <a:buNone/>
            </a:pPr>
            <a:r>
              <a:rPr lang="en-US" sz="1400" dirty="0" smtClean="0">
                <a:solidFill>
                  <a:schemeClr val="tx1"/>
                </a:solidFill>
                <a:latin typeface="Arial" pitchFamily="34" charset="0"/>
                <a:cs typeface="Arial" pitchFamily="34" charset="0"/>
              </a:rPr>
              <a:t>petrochemical complex—</a:t>
            </a:r>
            <a:r>
              <a:rPr lang="en-US" sz="1400" dirty="0" err="1" smtClean="0">
                <a:solidFill>
                  <a:schemeClr val="tx1"/>
                </a:solidFill>
                <a:latin typeface="Arial" pitchFamily="34" charset="0"/>
                <a:cs typeface="Arial" pitchFamily="34" charset="0"/>
              </a:rPr>
              <a:t>Aquapolo’s</a:t>
            </a:r>
            <a:r>
              <a:rPr lang="en-US" sz="1400" dirty="0" smtClean="0">
                <a:solidFill>
                  <a:schemeClr val="tx1"/>
                </a:solidFill>
                <a:latin typeface="Arial" pitchFamily="34" charset="0"/>
                <a:cs typeface="Arial" pitchFamily="34" charset="0"/>
              </a:rPr>
              <a:t> target market. </a:t>
            </a:r>
          </a:p>
          <a:p>
            <a:pPr>
              <a:buNone/>
            </a:pPr>
            <a:endParaRPr lang="en-US" sz="1400" dirty="0" smtClean="0">
              <a:solidFill>
                <a:schemeClr val="tx1"/>
              </a:solidFill>
              <a:latin typeface="Arial" pitchFamily="34" charset="0"/>
              <a:cs typeface="Arial" pitchFamily="34" charset="0"/>
            </a:endParaRPr>
          </a:p>
          <a:p>
            <a:pPr>
              <a:buNone/>
            </a:pPr>
            <a:r>
              <a:rPr lang="en-US" sz="1400" dirty="0" smtClean="0">
                <a:solidFill>
                  <a:schemeClr val="tx1"/>
                </a:solidFill>
                <a:latin typeface="Arial" pitchFamily="34" charset="0"/>
                <a:cs typeface="Arial" pitchFamily="34" charset="0"/>
              </a:rPr>
              <a:t>Other potential users are companies located along </a:t>
            </a:r>
          </a:p>
          <a:p>
            <a:pPr>
              <a:buNone/>
            </a:pPr>
            <a:r>
              <a:rPr lang="en-US" sz="1400" dirty="0" smtClean="0">
                <a:solidFill>
                  <a:schemeClr val="tx1"/>
                </a:solidFill>
                <a:latin typeface="Arial" pitchFamily="34" charset="0"/>
                <a:cs typeface="Arial" pitchFamily="34" charset="0"/>
              </a:rPr>
              <a:t>the 10-mile steel pipeline being built to carry water to </a:t>
            </a:r>
          </a:p>
          <a:p>
            <a:pPr>
              <a:buNone/>
            </a:pPr>
            <a:r>
              <a:rPr lang="en-US" sz="1400" dirty="0" smtClean="0">
                <a:solidFill>
                  <a:schemeClr val="tx1"/>
                </a:solidFill>
                <a:latin typeface="Arial" pitchFamily="34" charset="0"/>
                <a:cs typeface="Arial" pitchFamily="34" charset="0"/>
              </a:rPr>
              <a:t>the complex</a:t>
            </a:r>
            <a:r>
              <a:rPr lang="en-US" sz="1400" dirty="0" smtClean="0">
                <a:solidFill>
                  <a:schemeClr val="tx1"/>
                </a:solidFill>
              </a:rPr>
              <a:t>.</a:t>
            </a:r>
          </a:p>
          <a:p>
            <a:pPr>
              <a:buNone/>
            </a:pPr>
            <a:endParaRPr lang="en-US" sz="1400" dirty="0" smtClean="0">
              <a:solidFill>
                <a:schemeClr val="tx1"/>
              </a:solidFill>
              <a:latin typeface="Arial" pitchFamily="34" charset="0"/>
              <a:cs typeface="Arial" pitchFamily="34" charset="0"/>
            </a:endParaRPr>
          </a:p>
          <a:p>
            <a:pPr>
              <a:buNone/>
            </a:pPr>
            <a:r>
              <a:rPr lang="en-US" sz="1400" dirty="0" smtClean="0">
                <a:solidFill>
                  <a:schemeClr val="tx1"/>
                </a:solidFill>
                <a:latin typeface="Arial" pitchFamily="34" charset="0"/>
                <a:cs typeface="Arial" pitchFamily="34" charset="0"/>
              </a:rPr>
              <a:t>The recycled water used in industry for processes </a:t>
            </a:r>
          </a:p>
          <a:p>
            <a:pPr>
              <a:buNone/>
            </a:pPr>
            <a:r>
              <a:rPr lang="en-US" sz="1400" dirty="0" smtClean="0">
                <a:solidFill>
                  <a:schemeClr val="tx1"/>
                </a:solidFill>
                <a:latin typeface="Arial" pitchFamily="34" charset="0"/>
                <a:cs typeface="Arial" pitchFamily="34" charset="0"/>
              </a:rPr>
              <a:t>such as cooling, making steam, and cleaning requires </a:t>
            </a:r>
          </a:p>
          <a:p>
            <a:pPr>
              <a:buNone/>
            </a:pPr>
            <a:r>
              <a:rPr lang="en-US" sz="1400" dirty="0" smtClean="0">
                <a:solidFill>
                  <a:schemeClr val="tx1"/>
                </a:solidFill>
                <a:latin typeface="Arial" pitchFamily="34" charset="0"/>
                <a:cs typeface="Arial" pitchFamily="34" charset="0"/>
              </a:rPr>
              <a:t>removal of particular substances as well as a </a:t>
            </a:r>
          </a:p>
          <a:p>
            <a:pPr>
              <a:buNone/>
            </a:pPr>
            <a:r>
              <a:rPr lang="en-US" sz="1400" dirty="0" smtClean="0">
                <a:solidFill>
                  <a:schemeClr val="tx1"/>
                </a:solidFill>
                <a:latin typeface="Arial" pitchFamily="34" charset="0"/>
                <a:cs typeface="Arial" pitchFamily="34" charset="0"/>
              </a:rPr>
              <a:t>reduction of suspended solids and conductivity</a:t>
            </a:r>
            <a:r>
              <a:rPr lang="en-US" sz="1400" dirty="0" smtClean="0">
                <a:solidFill>
                  <a:schemeClr val="tx1"/>
                </a:solidFill>
              </a:rPr>
              <a:t>. </a:t>
            </a:r>
            <a:endParaRPr lang="en-US" sz="1400" dirty="0" smtClean="0">
              <a:solidFill>
                <a:schemeClr val="tx1"/>
              </a:solidFill>
              <a:latin typeface="Arial" pitchFamily="34" charset="0"/>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 </a:t>
            </a: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a:solidFill>
                <a:schemeClr val="tx2">
                  <a:lumMod val="50000"/>
                </a:schemeClr>
              </a:solidFill>
              <a:latin typeface="Arial"/>
              <a:ea typeface="맑은 고딕" pitchFamily="50" charset="-127"/>
              <a:cs typeface="Tahoma" pitchFamily="34" charset="0"/>
            </a:endParaRPr>
          </a:p>
        </p:txBody>
      </p:sp>
      <p:sp>
        <p:nvSpPr>
          <p:cNvPr id="8" name="모서리가 둥근 직사각형 81"/>
          <p:cNvSpPr/>
          <p:nvPr/>
        </p:nvSpPr>
        <p:spPr bwMode="auto">
          <a:xfrm>
            <a:off x="446887" y="1088522"/>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Reuse solution</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12" name="직사각형 1"/>
          <p:cNvSpPr/>
          <p:nvPr/>
        </p:nvSpPr>
        <p:spPr>
          <a:xfrm>
            <a:off x="5090809" y="1598577"/>
            <a:ext cx="4423409" cy="47114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pPr>
              <a:buNone/>
            </a:pPr>
            <a:r>
              <a:rPr lang="en-US" sz="1400" dirty="0" smtClean="0">
                <a:solidFill>
                  <a:schemeClr val="tx1"/>
                </a:solidFill>
                <a:latin typeface="Arial" pitchFamily="34" charset="0"/>
                <a:cs typeface="Arial" pitchFamily="34" charset="0"/>
              </a:rPr>
              <a:t>The poor performance of the secondary clarifiers, </a:t>
            </a:r>
          </a:p>
          <a:p>
            <a:pPr>
              <a:buNone/>
            </a:pPr>
            <a:r>
              <a:rPr lang="en-US" sz="1400" dirty="0" smtClean="0">
                <a:solidFill>
                  <a:schemeClr val="tx1"/>
                </a:solidFill>
                <a:latin typeface="Arial" pitchFamily="34" charset="0"/>
                <a:cs typeface="Arial" pitchFamily="34" charset="0"/>
              </a:rPr>
              <a:t>suffering regularly from bulking sludge, was a major </a:t>
            </a:r>
          </a:p>
          <a:p>
            <a:pPr>
              <a:buNone/>
            </a:pPr>
            <a:r>
              <a:rPr lang="en-US" sz="1400" dirty="0" smtClean="0">
                <a:solidFill>
                  <a:schemeClr val="tx1"/>
                </a:solidFill>
                <a:latin typeface="Arial" pitchFamily="34" charset="0"/>
                <a:cs typeface="Arial" pitchFamily="34" charset="0"/>
              </a:rPr>
              <a:t>potential threat for any RO solution. Even the </a:t>
            </a:r>
          </a:p>
          <a:p>
            <a:pPr>
              <a:buNone/>
            </a:pPr>
            <a:r>
              <a:rPr lang="en-US" sz="1400" dirty="0" smtClean="0">
                <a:solidFill>
                  <a:schemeClr val="tx1"/>
                </a:solidFill>
                <a:latin typeface="Arial" pitchFamily="34" charset="0"/>
                <a:cs typeface="Arial" pitchFamily="34" charset="0"/>
              </a:rPr>
              <a:t>installation of either sand filtration or direct </a:t>
            </a:r>
          </a:p>
          <a:p>
            <a:pPr>
              <a:buNone/>
            </a:pPr>
            <a:r>
              <a:rPr lang="en-US" sz="1400" dirty="0" err="1" smtClean="0">
                <a:solidFill>
                  <a:schemeClr val="tx1"/>
                </a:solidFill>
                <a:latin typeface="Arial" pitchFamily="34" charset="0"/>
                <a:cs typeface="Arial" pitchFamily="34" charset="0"/>
              </a:rPr>
              <a:t>ultrafiltration</a:t>
            </a:r>
            <a:r>
              <a:rPr lang="en-US" sz="1400" dirty="0" smtClean="0">
                <a:solidFill>
                  <a:schemeClr val="tx1"/>
                </a:solidFill>
                <a:latin typeface="Arial" pitchFamily="34" charset="0"/>
                <a:cs typeface="Arial" pitchFamily="34" charset="0"/>
              </a:rPr>
              <a:t> (UF) would only move the problem </a:t>
            </a:r>
          </a:p>
          <a:p>
            <a:pPr>
              <a:buNone/>
            </a:pPr>
            <a:r>
              <a:rPr lang="en-US" sz="1400" dirty="0" smtClean="0">
                <a:solidFill>
                  <a:schemeClr val="tx1"/>
                </a:solidFill>
                <a:latin typeface="Arial" pitchFamily="34" charset="0"/>
                <a:cs typeface="Arial" pitchFamily="34" charset="0"/>
              </a:rPr>
              <a:t>upstream, but never eradicate it. </a:t>
            </a:r>
          </a:p>
          <a:p>
            <a:pPr>
              <a:buNone/>
            </a:pPr>
            <a:endParaRPr lang="en-US" sz="1400" dirty="0" smtClean="0">
              <a:solidFill>
                <a:schemeClr val="tx1"/>
              </a:solidFill>
              <a:latin typeface="Arial" pitchFamily="34" charset="0"/>
              <a:cs typeface="Arial" pitchFamily="34" charset="0"/>
            </a:endParaRPr>
          </a:p>
          <a:p>
            <a:pPr>
              <a:buNone/>
            </a:pPr>
            <a:r>
              <a:rPr lang="en-US" sz="1400" dirty="0" smtClean="0">
                <a:solidFill>
                  <a:schemeClr val="tx1"/>
                </a:solidFill>
                <a:latin typeface="Arial" pitchFamily="34" charset="0"/>
                <a:cs typeface="Arial" pitchFamily="34" charset="0"/>
              </a:rPr>
              <a:t>Another point to address was the high ammonia level still present in the secondary effluent from the plant, </a:t>
            </a:r>
          </a:p>
          <a:p>
            <a:pPr>
              <a:buNone/>
            </a:pPr>
            <a:r>
              <a:rPr lang="en-US" sz="1400" dirty="0" smtClean="0">
                <a:solidFill>
                  <a:schemeClr val="tx1"/>
                </a:solidFill>
                <a:latin typeface="Arial" pitchFamily="34" charset="0"/>
                <a:cs typeface="Arial" pitchFamily="34" charset="0"/>
              </a:rPr>
              <a:t>varying between 10 and 25 mg/L NH4-N. As the </a:t>
            </a:r>
          </a:p>
          <a:p>
            <a:pPr>
              <a:buNone/>
            </a:pPr>
            <a:r>
              <a:rPr lang="en-US" sz="1400" dirty="0" smtClean="0">
                <a:solidFill>
                  <a:schemeClr val="tx1"/>
                </a:solidFill>
                <a:latin typeface="Arial" pitchFamily="34" charset="0"/>
                <a:cs typeface="Arial" pitchFamily="34" charset="0"/>
              </a:rPr>
              <a:t>current plant was only designed for carbonaceous</a:t>
            </a:r>
          </a:p>
          <a:p>
            <a:pPr>
              <a:buNone/>
            </a:pPr>
            <a:r>
              <a:rPr lang="en-US" sz="1400" dirty="0" smtClean="0">
                <a:solidFill>
                  <a:schemeClr val="tx1"/>
                </a:solidFill>
                <a:latin typeface="Arial" pitchFamily="34" charset="0"/>
                <a:cs typeface="Arial" pitchFamily="34" charset="0"/>
              </a:rPr>
              <a:t>removal, nitrification was impaired because the </a:t>
            </a:r>
          </a:p>
          <a:p>
            <a:pPr>
              <a:buNone/>
            </a:pPr>
            <a:r>
              <a:rPr lang="en-US" sz="1400" dirty="0" smtClean="0">
                <a:solidFill>
                  <a:schemeClr val="tx1"/>
                </a:solidFill>
                <a:latin typeface="Arial" pitchFamily="34" charset="0"/>
                <a:cs typeface="Arial" pitchFamily="34" charset="0"/>
              </a:rPr>
              <a:t>sludge retention time was too short, resulting in high </a:t>
            </a:r>
          </a:p>
          <a:p>
            <a:pPr>
              <a:buNone/>
            </a:pPr>
            <a:r>
              <a:rPr lang="en-US" sz="1400" dirty="0" smtClean="0">
                <a:solidFill>
                  <a:schemeClr val="tx1"/>
                </a:solidFill>
                <a:latin typeface="Arial" pitchFamily="34" charset="0"/>
                <a:cs typeface="Arial" pitchFamily="34" charset="0"/>
              </a:rPr>
              <a:t>ammonia effluent values. RO technology alone will </a:t>
            </a:r>
          </a:p>
          <a:p>
            <a:pPr>
              <a:buNone/>
            </a:pPr>
            <a:r>
              <a:rPr lang="en-US" sz="1400" dirty="0" smtClean="0">
                <a:solidFill>
                  <a:schemeClr val="tx1"/>
                </a:solidFill>
                <a:latin typeface="Arial" pitchFamily="34" charset="0"/>
                <a:cs typeface="Arial" pitchFamily="34" charset="0"/>
              </a:rPr>
              <a:t>not be able to meet strict reuse criteria of &lt;1 mg/L </a:t>
            </a:r>
          </a:p>
          <a:p>
            <a:pPr>
              <a:buNone/>
            </a:pPr>
            <a:r>
              <a:rPr lang="en-US" sz="1400" dirty="0" smtClean="0">
                <a:solidFill>
                  <a:schemeClr val="tx1"/>
                </a:solidFill>
                <a:latin typeface="Arial" pitchFamily="34" charset="0"/>
                <a:cs typeface="Arial" pitchFamily="34" charset="0"/>
              </a:rPr>
              <a:t>NH4-N year average. While RO remained an </a:t>
            </a:r>
          </a:p>
          <a:p>
            <a:pPr>
              <a:buNone/>
            </a:pPr>
            <a:r>
              <a:rPr lang="en-US" sz="1400" dirty="0" err="1" smtClean="0">
                <a:solidFill>
                  <a:schemeClr val="tx1"/>
                </a:solidFill>
                <a:latin typeface="Arial" pitchFamily="34" charset="0"/>
                <a:cs typeface="Arial" pitchFamily="34" charset="0"/>
              </a:rPr>
              <a:t>essentialpart</a:t>
            </a:r>
            <a:r>
              <a:rPr lang="en-US" sz="1400" dirty="0" smtClean="0">
                <a:solidFill>
                  <a:schemeClr val="tx1"/>
                </a:solidFill>
                <a:latin typeface="Arial" pitchFamily="34" charset="0"/>
                <a:cs typeface="Arial" pitchFamily="34" charset="0"/>
              </a:rPr>
              <a:t> of the treatment process to reduce total dissolved solids and make the water clean enough for reuse, the RO system needed to be coupled with an </a:t>
            </a:r>
          </a:p>
          <a:p>
            <a:pPr>
              <a:buNone/>
            </a:pPr>
            <a:r>
              <a:rPr lang="en-US" sz="1400" dirty="0" smtClean="0">
                <a:solidFill>
                  <a:schemeClr val="tx1"/>
                </a:solidFill>
                <a:latin typeface="Arial" pitchFamily="34" charset="0"/>
                <a:cs typeface="Arial" pitchFamily="34" charset="0"/>
              </a:rPr>
              <a:t>effective pretreatment system.</a:t>
            </a: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a:solidFill>
                <a:schemeClr val="tx2">
                  <a:lumMod val="50000"/>
                </a:schemeClr>
              </a:solidFill>
              <a:latin typeface="Arial"/>
              <a:ea typeface="맑은 고딕" pitchFamily="50" charset="-127"/>
              <a:cs typeface="Tahoma" pitchFamily="34" charset="0"/>
            </a:endParaRPr>
          </a:p>
        </p:txBody>
      </p:sp>
      <p:sp>
        <p:nvSpPr>
          <p:cNvPr id="13" name="모서리가 둥근 직사각형 81"/>
          <p:cNvSpPr/>
          <p:nvPr/>
        </p:nvSpPr>
        <p:spPr bwMode="auto">
          <a:xfrm>
            <a:off x="5268564" y="1075552"/>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Challenges</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10" name="Rectangle 5"/>
          <p:cNvSpPr txBox="1">
            <a:spLocks noChangeArrowheads="1"/>
          </p:cNvSpPr>
          <p:nvPr/>
        </p:nvSpPr>
        <p:spPr bwMode="auto">
          <a:xfrm>
            <a:off x="600074" y="223742"/>
            <a:ext cx="6374658"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Reuse-Case study-</a:t>
            </a:r>
            <a:r>
              <a:rPr lang="en-US" altLang="ko-KR" sz="2400" b="1" kern="0" dirty="0" err="1" smtClean="0">
                <a:solidFill>
                  <a:srgbClr val="0070C0"/>
                </a:solidFill>
                <a:latin typeface="Arial" pitchFamily="34" charset="0"/>
                <a:ea typeface="HY견고딕" pitchFamily="18" charset="-127"/>
                <a:cs typeface="Arial" pitchFamily="34" charset="0"/>
              </a:rPr>
              <a:t>Aquapolo</a:t>
            </a:r>
            <a:r>
              <a:rPr lang="en-US" altLang="ko-KR" sz="2400" b="1" kern="0" dirty="0" smtClean="0">
                <a:solidFill>
                  <a:srgbClr val="0070C0"/>
                </a:solidFill>
                <a:latin typeface="Arial" pitchFamily="34" charset="0"/>
                <a:ea typeface="HY견고딕" pitchFamily="18" charset="-127"/>
                <a:cs typeface="Arial" pitchFamily="34" charset="0"/>
              </a:rPr>
              <a:t>-Industry</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모서리가 둥근 직사각형 81"/>
          <p:cNvSpPr/>
          <p:nvPr/>
        </p:nvSpPr>
        <p:spPr bwMode="auto">
          <a:xfrm>
            <a:off x="446887" y="1088522"/>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Process-PFD</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pic>
        <p:nvPicPr>
          <p:cNvPr id="60418" name="Picture 2"/>
          <p:cNvPicPr>
            <a:picLocks noChangeAspect="1" noChangeArrowheads="1"/>
          </p:cNvPicPr>
          <p:nvPr/>
        </p:nvPicPr>
        <p:blipFill>
          <a:blip r:embed="rId2" cstate="print"/>
          <a:srcRect/>
          <a:stretch>
            <a:fillRect/>
          </a:stretch>
        </p:blipFill>
        <p:spPr bwMode="auto">
          <a:xfrm>
            <a:off x="369650" y="1617528"/>
            <a:ext cx="7787580" cy="4053698"/>
          </a:xfrm>
          <a:prstGeom prst="rect">
            <a:avLst/>
          </a:prstGeom>
          <a:noFill/>
          <a:ln w="9525">
            <a:noFill/>
            <a:miter lim="800000"/>
            <a:headEnd/>
            <a:tailEnd/>
          </a:ln>
        </p:spPr>
      </p:pic>
      <p:pic>
        <p:nvPicPr>
          <p:cNvPr id="60419" name="Picture 3"/>
          <p:cNvPicPr>
            <a:picLocks noChangeAspect="1" noChangeArrowheads="1"/>
          </p:cNvPicPr>
          <p:nvPr/>
        </p:nvPicPr>
        <p:blipFill>
          <a:blip r:embed="rId3" cstate="print"/>
          <a:srcRect l="9923" t="5867" r="3622" b="3890"/>
          <a:stretch>
            <a:fillRect/>
          </a:stretch>
        </p:blipFill>
        <p:spPr bwMode="auto">
          <a:xfrm>
            <a:off x="8521430" y="1595337"/>
            <a:ext cx="875490" cy="1128408"/>
          </a:xfrm>
          <a:prstGeom prst="rect">
            <a:avLst/>
          </a:prstGeom>
          <a:noFill/>
          <a:ln w="9525">
            <a:noFill/>
            <a:miter lim="800000"/>
            <a:headEnd/>
            <a:tailEnd/>
          </a:ln>
        </p:spPr>
      </p:pic>
      <p:pic>
        <p:nvPicPr>
          <p:cNvPr id="60420" name="Picture 4"/>
          <p:cNvPicPr>
            <a:picLocks noChangeAspect="1" noChangeArrowheads="1"/>
          </p:cNvPicPr>
          <p:nvPr/>
        </p:nvPicPr>
        <p:blipFill>
          <a:blip r:embed="rId4" cstate="print"/>
          <a:srcRect r="18381" b="894"/>
          <a:stretch>
            <a:fillRect/>
          </a:stretch>
        </p:blipFill>
        <p:spPr bwMode="auto">
          <a:xfrm>
            <a:off x="8171235" y="2979500"/>
            <a:ext cx="1429966" cy="1582772"/>
          </a:xfrm>
          <a:prstGeom prst="rect">
            <a:avLst/>
          </a:prstGeom>
          <a:noFill/>
          <a:ln w="9525">
            <a:noFill/>
            <a:miter lim="800000"/>
            <a:headEnd/>
            <a:tailEnd/>
          </a:ln>
        </p:spPr>
      </p:pic>
      <p:pic>
        <p:nvPicPr>
          <p:cNvPr id="60421" name="Picture 5"/>
          <p:cNvPicPr>
            <a:picLocks noChangeAspect="1" noChangeArrowheads="1"/>
          </p:cNvPicPr>
          <p:nvPr/>
        </p:nvPicPr>
        <p:blipFill>
          <a:blip r:embed="rId5" cstate="print"/>
          <a:srcRect l="3091" t="1024" r="4050" b="2828"/>
          <a:stretch>
            <a:fillRect/>
          </a:stretch>
        </p:blipFill>
        <p:spPr bwMode="auto">
          <a:xfrm>
            <a:off x="7902103" y="4980563"/>
            <a:ext cx="1877438" cy="1322961"/>
          </a:xfrm>
          <a:prstGeom prst="rect">
            <a:avLst/>
          </a:prstGeom>
          <a:noFill/>
          <a:ln w="9525">
            <a:noFill/>
            <a:miter lim="800000"/>
            <a:headEnd/>
            <a:tailEnd/>
          </a:ln>
        </p:spPr>
      </p:pic>
      <p:graphicFrame>
        <p:nvGraphicFramePr>
          <p:cNvPr id="11" name="Table 10"/>
          <p:cNvGraphicFramePr>
            <a:graphicFrameLocks noGrp="1"/>
          </p:cNvGraphicFramePr>
          <p:nvPr/>
        </p:nvGraphicFramePr>
        <p:xfrm>
          <a:off x="410909" y="4056429"/>
          <a:ext cx="4504803" cy="2461103"/>
        </p:xfrm>
        <a:graphic>
          <a:graphicData uri="http://schemas.openxmlformats.org/drawingml/2006/table">
            <a:tbl>
              <a:tblPr firstRow="1" bandRow="1">
                <a:tableStyleId>{5C22544A-7EE6-4342-B048-85BDC9FD1C3A}</a:tableStyleId>
              </a:tblPr>
              <a:tblGrid>
                <a:gridCol w="1952915"/>
                <a:gridCol w="2551888"/>
              </a:tblGrid>
              <a:tr h="351659">
                <a:tc>
                  <a:txBody>
                    <a:bodyPr/>
                    <a:lstStyle/>
                    <a:p>
                      <a:endParaRPr lang="en-US" sz="1200" dirty="0">
                        <a:solidFill>
                          <a:schemeClr val="tx1"/>
                        </a:solidFill>
                        <a:latin typeface="Arial" pitchFamily="34" charset="0"/>
                        <a:cs typeface="Arial" pitchFamily="34" charset="0"/>
                      </a:endParaRPr>
                    </a:p>
                  </a:txBody>
                  <a:tcPr>
                    <a:solidFill>
                      <a:schemeClr val="bg1">
                        <a:lumMod val="85000"/>
                      </a:schemeClr>
                    </a:solidFill>
                  </a:tcPr>
                </a:tc>
                <a:tc>
                  <a:txBody>
                    <a:bodyPr/>
                    <a:lstStyle/>
                    <a:p>
                      <a:r>
                        <a:rPr lang="en-US" sz="1200" dirty="0" smtClean="0">
                          <a:solidFill>
                            <a:schemeClr val="tx1"/>
                          </a:solidFill>
                          <a:latin typeface="Arial" pitchFamily="34" charset="0"/>
                          <a:cs typeface="Arial" pitchFamily="34" charset="0"/>
                        </a:rPr>
                        <a:t>Primary</a:t>
                      </a:r>
                      <a:endParaRPr lang="en-US" sz="1200" dirty="0">
                        <a:solidFill>
                          <a:schemeClr val="tx1"/>
                        </a:solidFill>
                        <a:latin typeface="Arial" pitchFamily="34" charset="0"/>
                        <a:cs typeface="Arial" pitchFamily="34" charset="0"/>
                      </a:endParaRPr>
                    </a:p>
                  </a:txBody>
                  <a:tcPr>
                    <a:solidFill>
                      <a:schemeClr val="bg1">
                        <a:lumMod val="85000"/>
                      </a:schemeClr>
                    </a:solidFill>
                  </a:tcPr>
                </a:tc>
              </a:tr>
              <a:tr h="351574">
                <a:tc>
                  <a:txBody>
                    <a:bodyPr/>
                    <a:lstStyle/>
                    <a:p>
                      <a:r>
                        <a:rPr lang="en-US" sz="1200" dirty="0" smtClean="0">
                          <a:latin typeface="Arial" pitchFamily="34" charset="0"/>
                          <a:cs typeface="Arial" pitchFamily="34" charset="0"/>
                        </a:rPr>
                        <a:t>Pre treatment</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Disc Filter 400 </a:t>
                      </a:r>
                      <a:r>
                        <a:rPr lang="en-US" sz="1200" dirty="0" err="1" smtClean="0">
                          <a:latin typeface="Arial" pitchFamily="34" charset="0"/>
                          <a:cs typeface="Arial" pitchFamily="34" charset="0"/>
                        </a:rPr>
                        <a:t>micra</a:t>
                      </a:r>
                      <a:endParaRPr lang="en-US" sz="1200" dirty="0">
                        <a:latin typeface="Arial" pitchFamily="34" charset="0"/>
                        <a:cs typeface="Arial" pitchFamily="34" charset="0"/>
                      </a:endParaRPr>
                    </a:p>
                  </a:txBody>
                  <a:tcPr>
                    <a:solidFill>
                      <a:schemeClr val="bg1">
                        <a:lumMod val="85000"/>
                      </a:schemeClr>
                    </a:solidFill>
                  </a:tcPr>
                </a:tc>
              </a:tr>
              <a:tr h="351574">
                <a:tc>
                  <a:txBody>
                    <a:bodyPr/>
                    <a:lstStyle/>
                    <a:p>
                      <a:r>
                        <a:rPr lang="en-US" sz="1200" dirty="0" smtClean="0">
                          <a:latin typeface="Arial" pitchFamily="34" charset="0"/>
                          <a:cs typeface="Arial" pitchFamily="34" charset="0"/>
                        </a:rPr>
                        <a:t>Bio </a:t>
                      </a:r>
                      <a:r>
                        <a:rPr lang="en-US" sz="1200" dirty="0" err="1" smtClean="0">
                          <a:latin typeface="Arial" pitchFamily="34" charset="0"/>
                          <a:cs typeface="Arial" pitchFamily="34" charset="0"/>
                        </a:rPr>
                        <a:t>recators</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3500 m3</a:t>
                      </a:r>
                      <a:endParaRPr lang="en-US" sz="1200" dirty="0">
                        <a:latin typeface="Arial" pitchFamily="34" charset="0"/>
                        <a:cs typeface="Arial" pitchFamily="34" charset="0"/>
                      </a:endParaRPr>
                    </a:p>
                  </a:txBody>
                  <a:tcPr>
                    <a:solidFill>
                      <a:schemeClr val="bg1">
                        <a:lumMod val="85000"/>
                      </a:schemeClr>
                    </a:solidFill>
                  </a:tcPr>
                </a:tc>
              </a:tr>
              <a:tr h="351574">
                <a:tc>
                  <a:txBody>
                    <a:bodyPr/>
                    <a:lstStyle/>
                    <a:p>
                      <a:r>
                        <a:rPr lang="en-US" sz="1200" dirty="0" smtClean="0">
                          <a:latin typeface="Arial" pitchFamily="34" charset="0"/>
                          <a:cs typeface="Arial" pitchFamily="34" charset="0"/>
                        </a:rPr>
                        <a:t>Membrane</a:t>
                      </a:r>
                      <a:r>
                        <a:rPr lang="en-US" sz="1200" baseline="0" dirty="0" smtClean="0">
                          <a:latin typeface="Arial" pitchFamily="34" charset="0"/>
                          <a:cs typeface="Arial" pitchFamily="34" charset="0"/>
                        </a:rPr>
                        <a:t> cassettes</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63 units/1500 m2 each/94.500 m2</a:t>
                      </a:r>
                      <a:endParaRPr lang="en-US" sz="1200" dirty="0">
                        <a:latin typeface="Arial" pitchFamily="34" charset="0"/>
                        <a:cs typeface="Arial" pitchFamily="34" charset="0"/>
                      </a:endParaRPr>
                    </a:p>
                  </a:txBody>
                  <a:tcPr>
                    <a:solidFill>
                      <a:schemeClr val="bg1">
                        <a:lumMod val="85000"/>
                      </a:schemeClr>
                    </a:solidFill>
                  </a:tcPr>
                </a:tc>
              </a:tr>
              <a:tr h="351574">
                <a:tc>
                  <a:txBody>
                    <a:bodyPr/>
                    <a:lstStyle/>
                    <a:p>
                      <a:r>
                        <a:rPr lang="en-US" sz="1200" dirty="0" smtClean="0">
                          <a:latin typeface="Arial" pitchFamily="34" charset="0"/>
                          <a:cs typeface="Arial" pitchFamily="34" charset="0"/>
                        </a:rPr>
                        <a:t>Flux</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25 l/m2.h</a:t>
                      </a:r>
                      <a:endParaRPr lang="en-US" sz="1200" dirty="0">
                        <a:latin typeface="Arial" pitchFamily="34" charset="0"/>
                        <a:cs typeface="Arial" pitchFamily="34" charset="0"/>
                      </a:endParaRPr>
                    </a:p>
                  </a:txBody>
                  <a:tcPr>
                    <a:solidFill>
                      <a:schemeClr val="bg1">
                        <a:lumMod val="85000"/>
                      </a:schemeClr>
                    </a:solidFill>
                  </a:tcPr>
                </a:tc>
              </a:tr>
              <a:tr h="351574">
                <a:tc>
                  <a:txBody>
                    <a:bodyPr/>
                    <a:lstStyle/>
                    <a:p>
                      <a:r>
                        <a:rPr lang="en-US" sz="1200" dirty="0" smtClean="0">
                          <a:latin typeface="Arial" pitchFamily="34" charset="0"/>
                          <a:cs typeface="Arial" pitchFamily="34" charset="0"/>
                        </a:rPr>
                        <a:t>MLSS</a:t>
                      </a:r>
                      <a:r>
                        <a:rPr lang="en-US" sz="1200" baseline="0" dirty="0" smtClean="0">
                          <a:latin typeface="Arial" pitchFamily="34" charset="0"/>
                          <a:cs typeface="Arial" pitchFamily="34" charset="0"/>
                        </a:rPr>
                        <a:t> (Membrane tanks)</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5 to 8 g/l</a:t>
                      </a:r>
                      <a:endParaRPr lang="en-US" sz="1200" dirty="0">
                        <a:latin typeface="Arial" pitchFamily="34" charset="0"/>
                        <a:cs typeface="Arial" pitchFamily="34" charset="0"/>
                      </a:endParaRPr>
                    </a:p>
                  </a:txBody>
                  <a:tcPr>
                    <a:solidFill>
                      <a:schemeClr val="bg1">
                        <a:lumMod val="85000"/>
                      </a:schemeClr>
                    </a:solidFill>
                  </a:tcPr>
                </a:tc>
              </a:tr>
              <a:tr h="351574">
                <a:tc>
                  <a:txBody>
                    <a:bodyPr/>
                    <a:lstStyle/>
                    <a:p>
                      <a:r>
                        <a:rPr lang="en-US" sz="1200" dirty="0" smtClean="0">
                          <a:latin typeface="Arial" pitchFamily="34" charset="0"/>
                          <a:cs typeface="Arial" pitchFamily="34" charset="0"/>
                        </a:rPr>
                        <a:t>MLSS (bio </a:t>
                      </a:r>
                      <a:r>
                        <a:rPr lang="en-US" sz="1200" dirty="0" err="1" smtClean="0">
                          <a:latin typeface="Arial" pitchFamily="34" charset="0"/>
                          <a:cs typeface="Arial" pitchFamily="34" charset="0"/>
                        </a:rPr>
                        <a:t>recators</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a:txBody>
                  <a:tcPr>
                    <a:solidFill>
                      <a:schemeClr val="bg1">
                        <a:lumMod val="85000"/>
                      </a:schemeClr>
                    </a:solidFill>
                  </a:tcPr>
                </a:tc>
                <a:tc>
                  <a:txBody>
                    <a:bodyPr/>
                    <a:lstStyle/>
                    <a:p>
                      <a:pPr algn="ctr"/>
                      <a:r>
                        <a:rPr lang="en-US" sz="1200" dirty="0" smtClean="0">
                          <a:latin typeface="Arial" pitchFamily="34" charset="0"/>
                          <a:cs typeface="Arial" pitchFamily="34" charset="0"/>
                        </a:rPr>
                        <a:t>6.4 g/l</a:t>
                      </a:r>
                      <a:endParaRPr lang="en-US" sz="1200" dirty="0">
                        <a:latin typeface="Arial" pitchFamily="34" charset="0"/>
                        <a:cs typeface="Arial" pitchFamily="34" charset="0"/>
                      </a:endParaRPr>
                    </a:p>
                  </a:txBody>
                  <a:tcPr>
                    <a:solidFill>
                      <a:schemeClr val="bg1">
                        <a:lumMod val="85000"/>
                      </a:schemeClr>
                    </a:solidFill>
                  </a:tcPr>
                </a:tc>
              </a:tr>
            </a:tbl>
          </a:graphicData>
        </a:graphic>
      </p:graphicFrame>
      <p:sp>
        <p:nvSpPr>
          <p:cNvPr id="9" name="Rectangle 5"/>
          <p:cNvSpPr txBox="1">
            <a:spLocks noChangeArrowheads="1"/>
          </p:cNvSpPr>
          <p:nvPr/>
        </p:nvSpPr>
        <p:spPr bwMode="auto">
          <a:xfrm>
            <a:off x="600074" y="223742"/>
            <a:ext cx="6374658"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Reuse-Case study-</a:t>
            </a:r>
            <a:r>
              <a:rPr lang="en-US" altLang="ko-KR" sz="2400" b="1" kern="0" dirty="0" err="1" smtClean="0">
                <a:solidFill>
                  <a:srgbClr val="0070C0"/>
                </a:solidFill>
                <a:latin typeface="Arial" pitchFamily="34" charset="0"/>
                <a:ea typeface="HY견고딕" pitchFamily="18" charset="-127"/>
                <a:cs typeface="Arial" pitchFamily="34" charset="0"/>
              </a:rPr>
              <a:t>Aquapolo</a:t>
            </a:r>
            <a:r>
              <a:rPr lang="en-US" altLang="ko-KR" sz="2400" b="1" kern="0" dirty="0" smtClean="0">
                <a:solidFill>
                  <a:srgbClr val="0070C0"/>
                </a:solidFill>
                <a:latin typeface="Arial" pitchFamily="34" charset="0"/>
                <a:ea typeface="HY견고딕" pitchFamily="18" charset="-127"/>
                <a:cs typeface="Arial" pitchFamily="34" charset="0"/>
              </a:rPr>
              <a:t>-Industry</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모서리가 둥근 직사각형 81"/>
          <p:cNvSpPr/>
          <p:nvPr/>
        </p:nvSpPr>
        <p:spPr bwMode="auto">
          <a:xfrm>
            <a:off x="531194" y="988003"/>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Results</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pic>
        <p:nvPicPr>
          <p:cNvPr id="59396" name="Picture 4"/>
          <p:cNvPicPr>
            <a:picLocks noChangeAspect="1" noChangeArrowheads="1"/>
          </p:cNvPicPr>
          <p:nvPr/>
        </p:nvPicPr>
        <p:blipFill>
          <a:blip r:embed="rId2" cstate="print"/>
          <a:srcRect l="631" t="2321" r="1936" b="2410"/>
          <a:stretch>
            <a:fillRect/>
          </a:stretch>
        </p:blipFill>
        <p:spPr bwMode="auto">
          <a:xfrm>
            <a:off x="272374" y="1410511"/>
            <a:ext cx="4503907" cy="2470825"/>
          </a:xfrm>
          <a:prstGeom prst="rect">
            <a:avLst/>
          </a:prstGeom>
          <a:noFill/>
          <a:ln w="9525">
            <a:noFill/>
            <a:miter lim="800000"/>
            <a:headEnd/>
            <a:tailEnd/>
          </a:ln>
        </p:spPr>
      </p:pic>
      <p:pic>
        <p:nvPicPr>
          <p:cNvPr id="59397" name="Picture 5"/>
          <p:cNvPicPr>
            <a:picLocks noChangeAspect="1" noChangeArrowheads="1"/>
          </p:cNvPicPr>
          <p:nvPr/>
        </p:nvPicPr>
        <p:blipFill>
          <a:blip r:embed="rId3" cstate="print"/>
          <a:srcRect l="2812" r="2103" b="3473"/>
          <a:stretch>
            <a:fillRect/>
          </a:stretch>
        </p:blipFill>
        <p:spPr bwMode="auto">
          <a:xfrm>
            <a:off x="5311302" y="1398734"/>
            <a:ext cx="3929976" cy="2492330"/>
          </a:xfrm>
          <a:prstGeom prst="rect">
            <a:avLst/>
          </a:prstGeom>
          <a:noFill/>
          <a:ln w="9525">
            <a:noFill/>
            <a:miter lim="800000"/>
            <a:headEnd/>
            <a:tailEnd/>
          </a:ln>
        </p:spPr>
      </p:pic>
      <p:pic>
        <p:nvPicPr>
          <p:cNvPr id="59398" name="Picture 6"/>
          <p:cNvPicPr>
            <a:picLocks noChangeAspect="1" noChangeArrowheads="1"/>
          </p:cNvPicPr>
          <p:nvPr/>
        </p:nvPicPr>
        <p:blipFill>
          <a:blip r:embed="rId4" cstate="print"/>
          <a:srcRect l="2877" r="1543"/>
          <a:stretch>
            <a:fillRect/>
          </a:stretch>
        </p:blipFill>
        <p:spPr bwMode="auto">
          <a:xfrm>
            <a:off x="5330757" y="4008202"/>
            <a:ext cx="3939702" cy="2561757"/>
          </a:xfrm>
          <a:prstGeom prst="rect">
            <a:avLst/>
          </a:prstGeom>
          <a:noFill/>
          <a:ln w="9525">
            <a:noFill/>
            <a:miter lim="800000"/>
            <a:headEnd/>
            <a:tailEnd/>
          </a:ln>
        </p:spPr>
      </p:pic>
      <p:pic>
        <p:nvPicPr>
          <p:cNvPr id="59399" name="Picture 7"/>
          <p:cNvPicPr>
            <a:picLocks noChangeAspect="1" noChangeArrowheads="1"/>
          </p:cNvPicPr>
          <p:nvPr/>
        </p:nvPicPr>
        <p:blipFill>
          <a:blip r:embed="rId5" cstate="print"/>
          <a:srcRect l="1225" r="2949" b="3694"/>
          <a:stretch>
            <a:fillRect/>
          </a:stretch>
        </p:blipFill>
        <p:spPr bwMode="auto">
          <a:xfrm>
            <a:off x="797668" y="3987920"/>
            <a:ext cx="3939702" cy="2626889"/>
          </a:xfrm>
          <a:prstGeom prst="rect">
            <a:avLst/>
          </a:prstGeom>
          <a:noFill/>
          <a:ln w="9525">
            <a:noFill/>
            <a:miter lim="800000"/>
            <a:headEnd/>
            <a:tailEnd/>
          </a:ln>
        </p:spPr>
      </p:pic>
      <p:sp>
        <p:nvSpPr>
          <p:cNvPr id="8" name="Rectangle 5"/>
          <p:cNvSpPr txBox="1">
            <a:spLocks noChangeArrowheads="1"/>
          </p:cNvSpPr>
          <p:nvPr/>
        </p:nvSpPr>
        <p:spPr bwMode="auto">
          <a:xfrm>
            <a:off x="600074" y="223742"/>
            <a:ext cx="6374658"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Reuse-Case study-</a:t>
            </a:r>
            <a:r>
              <a:rPr lang="en-US" altLang="ko-KR" sz="2400" b="1" kern="0" dirty="0" err="1" smtClean="0">
                <a:solidFill>
                  <a:srgbClr val="0070C0"/>
                </a:solidFill>
                <a:latin typeface="Arial" pitchFamily="34" charset="0"/>
                <a:ea typeface="HY견고딕" pitchFamily="18" charset="-127"/>
                <a:cs typeface="Arial" pitchFamily="34" charset="0"/>
              </a:rPr>
              <a:t>Aquapolo</a:t>
            </a:r>
            <a:r>
              <a:rPr lang="en-US" altLang="ko-KR" sz="2400" b="1" kern="0" dirty="0" smtClean="0">
                <a:solidFill>
                  <a:srgbClr val="0070C0"/>
                </a:solidFill>
                <a:latin typeface="Arial" pitchFamily="34" charset="0"/>
                <a:ea typeface="HY견고딕" pitchFamily="18" charset="-127"/>
                <a:cs typeface="Arial" pitchFamily="34" charset="0"/>
              </a:rPr>
              <a:t>-Industry</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1"/>
          <p:cNvSpPr/>
          <p:nvPr/>
        </p:nvSpPr>
        <p:spPr>
          <a:xfrm>
            <a:off x="269132" y="1611546"/>
            <a:ext cx="4423409" cy="27561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r>
              <a:rPr lang="en-US" sz="1400" i="1" dirty="0" smtClean="0">
                <a:solidFill>
                  <a:schemeClr val="tx1"/>
                </a:solidFill>
                <a:latin typeface="Arial" pitchFamily="34" charset="0"/>
                <a:cs typeface="Arial" pitchFamily="34" charset="0"/>
              </a:rPr>
              <a:t>Recover municipal wastewater from Kuwait City and   the surrounding area. The consortium was </a:t>
            </a:r>
          </a:p>
          <a:p>
            <a:r>
              <a:rPr lang="en-US" sz="1400" i="1" dirty="0" smtClean="0">
                <a:solidFill>
                  <a:schemeClr val="tx1"/>
                </a:solidFill>
                <a:latin typeface="Arial" pitchFamily="34" charset="0"/>
                <a:cs typeface="Arial" pitchFamily="34" charset="0"/>
              </a:rPr>
              <a:t>established to design, build, own, operate and </a:t>
            </a:r>
          </a:p>
          <a:p>
            <a:r>
              <a:rPr lang="en-US" sz="1400" i="1" dirty="0" smtClean="0">
                <a:solidFill>
                  <a:schemeClr val="tx1"/>
                </a:solidFill>
                <a:latin typeface="Arial" pitchFamily="34" charset="0"/>
                <a:cs typeface="Arial" pitchFamily="34" charset="0"/>
              </a:rPr>
              <a:t>maintain a100 million gallon per day (</a:t>
            </a:r>
            <a:r>
              <a:rPr lang="en-US" sz="1400" i="1" dirty="0" err="1" smtClean="0">
                <a:solidFill>
                  <a:schemeClr val="tx1"/>
                </a:solidFill>
                <a:latin typeface="Arial" pitchFamily="34" charset="0"/>
                <a:cs typeface="Arial" pitchFamily="34" charset="0"/>
              </a:rPr>
              <a:t>mgd</a:t>
            </a:r>
            <a:r>
              <a:rPr lang="en-US" sz="1400" i="1" dirty="0" smtClean="0">
                <a:solidFill>
                  <a:schemeClr val="tx1"/>
                </a:solidFill>
                <a:latin typeface="Arial" pitchFamily="34" charset="0"/>
                <a:cs typeface="Arial" pitchFamily="34" charset="0"/>
              </a:rPr>
              <a:t>) (375,000 m3/day) wastewater treatment facility at </a:t>
            </a:r>
            <a:r>
              <a:rPr lang="en-US" sz="1400" i="1" dirty="0" err="1" smtClean="0">
                <a:solidFill>
                  <a:schemeClr val="tx1"/>
                </a:solidFill>
                <a:latin typeface="Arial" pitchFamily="34" charset="0"/>
                <a:cs typeface="Arial" pitchFamily="34" charset="0"/>
              </a:rPr>
              <a:t>Sulaibiya</a:t>
            </a:r>
            <a:r>
              <a:rPr lang="en-US" sz="1400" i="1" dirty="0" smtClean="0">
                <a:solidFill>
                  <a:schemeClr val="tx1"/>
                </a:solidFill>
                <a:latin typeface="Arial" pitchFamily="34" charset="0"/>
                <a:cs typeface="Arial" pitchFamily="34" charset="0"/>
              </a:rPr>
              <a:t> </a:t>
            </a:r>
          </a:p>
          <a:p>
            <a:r>
              <a:rPr lang="en-US" sz="1400" i="1" dirty="0" smtClean="0">
                <a:solidFill>
                  <a:schemeClr val="tx1"/>
                </a:solidFill>
                <a:latin typeface="Arial" pitchFamily="34" charset="0"/>
                <a:cs typeface="Arial" pitchFamily="34" charset="0"/>
              </a:rPr>
              <a:t>Near Kuwait City. The </a:t>
            </a:r>
            <a:r>
              <a:rPr lang="en-US" sz="1400" i="1" dirty="0" err="1" smtClean="0">
                <a:solidFill>
                  <a:schemeClr val="tx1"/>
                </a:solidFill>
                <a:latin typeface="Arial" pitchFamily="34" charset="0"/>
                <a:cs typeface="Arial" pitchFamily="34" charset="0"/>
              </a:rPr>
              <a:t>Sulaibiya</a:t>
            </a:r>
            <a:r>
              <a:rPr lang="en-US" sz="1400" i="1" dirty="0" smtClean="0">
                <a:solidFill>
                  <a:schemeClr val="tx1"/>
                </a:solidFill>
                <a:latin typeface="Arial" pitchFamily="34" charset="0"/>
                <a:cs typeface="Arial" pitchFamily="34" charset="0"/>
              </a:rPr>
              <a:t> facility is the</a:t>
            </a:r>
          </a:p>
          <a:p>
            <a:r>
              <a:rPr lang="en-US" sz="1400" i="1" dirty="0" smtClean="0">
                <a:solidFill>
                  <a:schemeClr val="tx1"/>
                </a:solidFill>
                <a:latin typeface="Arial" pitchFamily="34" charset="0"/>
                <a:cs typeface="Arial" pitchFamily="34" charset="0"/>
              </a:rPr>
              <a:t>world’s largest membrane-based water reclamation</a:t>
            </a:r>
          </a:p>
          <a:p>
            <a:r>
              <a:rPr lang="en-US" sz="1400" i="1" dirty="0" smtClean="0">
                <a:solidFill>
                  <a:schemeClr val="tx1"/>
                </a:solidFill>
                <a:latin typeface="Arial" pitchFamily="34" charset="0"/>
                <a:cs typeface="Arial" pitchFamily="34" charset="0"/>
              </a:rPr>
              <a:t>facility. The reclaimed and desalinated water</a:t>
            </a:r>
          </a:p>
          <a:p>
            <a:r>
              <a:rPr lang="en-US" sz="1400" i="1" dirty="0" smtClean="0">
                <a:solidFill>
                  <a:schemeClr val="tx1"/>
                </a:solidFill>
                <a:latin typeface="Arial" pitchFamily="34" charset="0"/>
                <a:cs typeface="Arial" pitchFamily="34" charset="0"/>
              </a:rPr>
              <a:t>from the </a:t>
            </a:r>
            <a:r>
              <a:rPr lang="en-US" sz="1400" i="1" dirty="0" err="1" smtClean="0">
                <a:solidFill>
                  <a:schemeClr val="tx1"/>
                </a:solidFill>
                <a:latin typeface="Arial" pitchFamily="34" charset="0"/>
                <a:cs typeface="Arial" pitchFamily="34" charset="0"/>
              </a:rPr>
              <a:t>Sulaibiya</a:t>
            </a:r>
            <a:r>
              <a:rPr lang="en-US" sz="1400" i="1" dirty="0" smtClean="0">
                <a:solidFill>
                  <a:schemeClr val="tx1"/>
                </a:solidFill>
                <a:latin typeface="Arial" pitchFamily="34" charset="0"/>
                <a:cs typeface="Arial" pitchFamily="34" charset="0"/>
              </a:rPr>
              <a:t> facility is used for non-potable</a:t>
            </a:r>
          </a:p>
          <a:p>
            <a:r>
              <a:rPr lang="en-US" sz="1400" i="1" dirty="0" smtClean="0">
                <a:solidFill>
                  <a:schemeClr val="tx1"/>
                </a:solidFill>
                <a:latin typeface="Arial" pitchFamily="34" charset="0"/>
                <a:cs typeface="Arial" pitchFamily="34" charset="0"/>
              </a:rPr>
              <a:t>uses that impact the drinking water supply, by</a:t>
            </a:r>
          </a:p>
          <a:p>
            <a:r>
              <a:rPr lang="en-US" sz="1400" i="1" dirty="0" smtClean="0">
                <a:solidFill>
                  <a:schemeClr val="tx1"/>
                </a:solidFill>
                <a:latin typeface="Arial" pitchFamily="34" charset="0"/>
                <a:cs typeface="Arial" pitchFamily="34" charset="0"/>
              </a:rPr>
              <a:t>blending with brackish water to better exploit existing</a:t>
            </a:r>
          </a:p>
          <a:p>
            <a:r>
              <a:rPr lang="en-US" sz="1400" i="1" dirty="0" smtClean="0">
                <a:solidFill>
                  <a:schemeClr val="tx1"/>
                </a:solidFill>
                <a:latin typeface="Arial" pitchFamily="34" charset="0"/>
                <a:cs typeface="Arial" pitchFamily="34" charset="0"/>
              </a:rPr>
              <a:t>brackish water distribution facilities</a:t>
            </a:r>
            <a:endParaRPr lang="en-US" altLang="ko-KR" sz="1400" dirty="0" smtClean="0">
              <a:solidFill>
                <a:schemeClr val="tx1"/>
              </a:solidFill>
              <a:latin typeface="Arial" pitchFamily="34" charset="0"/>
              <a:ea typeface="맑은 고딕" pitchFamily="50" charset="-127"/>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 </a:t>
            </a: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a:solidFill>
                <a:schemeClr val="tx1"/>
              </a:solidFill>
              <a:latin typeface="Arial" pitchFamily="34" charset="0"/>
              <a:ea typeface="맑은 고딕" pitchFamily="50" charset="-127"/>
              <a:cs typeface="Arial" pitchFamily="34" charset="0"/>
            </a:endParaRPr>
          </a:p>
        </p:txBody>
      </p:sp>
      <p:sp>
        <p:nvSpPr>
          <p:cNvPr id="8" name="모서리가 둥근 직사각형 81"/>
          <p:cNvSpPr/>
          <p:nvPr/>
        </p:nvSpPr>
        <p:spPr bwMode="auto">
          <a:xfrm>
            <a:off x="446887" y="1088522"/>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Description</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12" name="직사각형 1"/>
          <p:cNvSpPr/>
          <p:nvPr/>
        </p:nvSpPr>
        <p:spPr>
          <a:xfrm>
            <a:off x="5090809" y="1598576"/>
            <a:ext cx="4423409" cy="51426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r>
              <a:rPr lang="en-US" sz="1400" i="1" dirty="0" smtClean="0">
                <a:solidFill>
                  <a:schemeClr val="tx1"/>
                </a:solidFill>
                <a:latin typeface="Arial" pitchFamily="34" charset="0"/>
                <a:cs typeface="Arial" pitchFamily="34" charset="0"/>
              </a:rPr>
              <a:t>A conventional biological wastewater treatment plant </a:t>
            </a:r>
          </a:p>
          <a:p>
            <a:r>
              <a:rPr lang="en-US" sz="1400" i="1" dirty="0" smtClean="0">
                <a:solidFill>
                  <a:schemeClr val="tx1"/>
                </a:solidFill>
                <a:latin typeface="Arial" pitchFamily="34" charset="0"/>
                <a:cs typeface="Arial" pitchFamily="34" charset="0"/>
              </a:rPr>
              <a:t>(WWTP) treats the effluent to better than secondary </a:t>
            </a:r>
          </a:p>
          <a:p>
            <a:r>
              <a:rPr lang="en-US" sz="1400" i="1" dirty="0" smtClean="0">
                <a:solidFill>
                  <a:schemeClr val="tx1"/>
                </a:solidFill>
                <a:latin typeface="Arial" pitchFamily="34" charset="0"/>
                <a:cs typeface="Arial" pitchFamily="34" charset="0"/>
              </a:rPr>
              <a:t>effluent quality.</a:t>
            </a:r>
          </a:p>
          <a:p>
            <a:endParaRPr lang="en-US" sz="1400" i="1" dirty="0" smtClean="0">
              <a:solidFill>
                <a:schemeClr val="tx1"/>
              </a:solidFill>
              <a:latin typeface="Arial" pitchFamily="34" charset="0"/>
              <a:cs typeface="Arial" pitchFamily="34" charset="0"/>
            </a:endParaRPr>
          </a:p>
          <a:p>
            <a:r>
              <a:rPr lang="en-US" sz="1400" i="1" dirty="0" smtClean="0">
                <a:solidFill>
                  <a:schemeClr val="tx1"/>
                </a:solidFill>
                <a:latin typeface="Arial" pitchFamily="34" charset="0"/>
                <a:cs typeface="Arial" pitchFamily="34" charset="0"/>
              </a:rPr>
              <a:t>The secondary effluent then flows to the water</a:t>
            </a:r>
          </a:p>
          <a:p>
            <a:r>
              <a:rPr lang="en-US" sz="1400" i="1" dirty="0" smtClean="0">
                <a:solidFill>
                  <a:schemeClr val="tx1"/>
                </a:solidFill>
                <a:latin typeface="Arial" pitchFamily="34" charset="0"/>
                <a:cs typeface="Arial" pitchFamily="34" charset="0"/>
              </a:rPr>
              <a:t>reclamation plant, which uses </a:t>
            </a:r>
            <a:r>
              <a:rPr lang="en-US" sz="1400" i="1" dirty="0" err="1" smtClean="0">
                <a:solidFill>
                  <a:schemeClr val="tx1"/>
                </a:solidFill>
                <a:latin typeface="Arial" pitchFamily="34" charset="0"/>
                <a:cs typeface="Arial" pitchFamily="34" charset="0"/>
              </a:rPr>
              <a:t>ultrafiltration</a:t>
            </a:r>
            <a:r>
              <a:rPr lang="en-US" sz="1400" i="1" dirty="0" smtClean="0">
                <a:solidFill>
                  <a:schemeClr val="tx1"/>
                </a:solidFill>
                <a:latin typeface="Arial" pitchFamily="34" charset="0"/>
                <a:cs typeface="Arial" pitchFamily="34" charset="0"/>
              </a:rPr>
              <a:t> (UF) and</a:t>
            </a:r>
          </a:p>
          <a:p>
            <a:r>
              <a:rPr lang="en-US" sz="1400" i="1" dirty="0" smtClean="0">
                <a:solidFill>
                  <a:schemeClr val="tx1"/>
                </a:solidFill>
                <a:latin typeface="Arial" pitchFamily="34" charset="0"/>
                <a:cs typeface="Arial" pitchFamily="34" charset="0"/>
              </a:rPr>
              <a:t>reverse osmosis (RO) to further treat the water for</a:t>
            </a:r>
          </a:p>
          <a:p>
            <a:r>
              <a:rPr lang="en-US" sz="1400" i="1" dirty="0" smtClean="0">
                <a:solidFill>
                  <a:schemeClr val="tx1"/>
                </a:solidFill>
                <a:latin typeface="Arial" pitchFamily="34" charset="0"/>
                <a:cs typeface="Arial" pitchFamily="34" charset="0"/>
              </a:rPr>
              <a:t>reuse. Sludge from the wastewater treatment plant</a:t>
            </a:r>
          </a:p>
          <a:p>
            <a:r>
              <a:rPr lang="en-US" sz="1400" i="1" dirty="0" smtClean="0">
                <a:solidFill>
                  <a:schemeClr val="tx1"/>
                </a:solidFill>
                <a:latin typeface="Arial" pitchFamily="34" charset="0"/>
                <a:cs typeface="Arial" pitchFamily="34" charset="0"/>
              </a:rPr>
              <a:t>is treated to allow for disposal by landfill, incineration,</a:t>
            </a:r>
          </a:p>
          <a:p>
            <a:r>
              <a:rPr lang="en-US" sz="1400" i="1" dirty="0" smtClean="0">
                <a:solidFill>
                  <a:schemeClr val="tx1"/>
                </a:solidFill>
                <a:latin typeface="Arial" pitchFamily="34" charset="0"/>
                <a:cs typeface="Arial" pitchFamily="34" charset="0"/>
              </a:rPr>
              <a:t>or by compostin</a:t>
            </a:r>
            <a:r>
              <a:rPr lang="en-US" sz="1400" dirty="0" smtClean="0">
                <a:solidFill>
                  <a:schemeClr val="tx1"/>
                </a:solidFill>
                <a:latin typeface="Arial" pitchFamily="34" charset="0"/>
                <a:cs typeface="Arial" pitchFamily="34" charset="0"/>
              </a:rPr>
              <a:t>g.</a:t>
            </a:r>
          </a:p>
          <a:p>
            <a:endParaRPr lang="en-US" sz="1400" dirty="0" smtClean="0">
              <a:solidFill>
                <a:schemeClr val="tx1"/>
              </a:solidFill>
              <a:latin typeface="Arial" pitchFamily="34" charset="0"/>
              <a:cs typeface="Arial" pitchFamily="34" charset="0"/>
            </a:endParaRPr>
          </a:p>
          <a:p>
            <a:r>
              <a:rPr lang="en-US" sz="1400" i="1" dirty="0" smtClean="0">
                <a:solidFill>
                  <a:schemeClr val="tx1"/>
                </a:solidFill>
                <a:latin typeface="Arial" pitchFamily="34" charset="0"/>
                <a:cs typeface="Arial" pitchFamily="34" charset="0"/>
              </a:rPr>
              <a:t>The water reclamation plant is designed to treat</a:t>
            </a:r>
          </a:p>
          <a:p>
            <a:r>
              <a:rPr lang="en-US" sz="1400" i="1" dirty="0" smtClean="0">
                <a:solidFill>
                  <a:schemeClr val="tx1"/>
                </a:solidFill>
                <a:latin typeface="Arial" pitchFamily="34" charset="0"/>
                <a:cs typeface="Arial" pitchFamily="34" charset="0"/>
              </a:rPr>
              <a:t>100 </a:t>
            </a:r>
            <a:r>
              <a:rPr lang="en-US" sz="1400" i="1" dirty="0" err="1" smtClean="0">
                <a:solidFill>
                  <a:schemeClr val="tx1"/>
                </a:solidFill>
                <a:latin typeface="Arial" pitchFamily="34" charset="0"/>
                <a:cs typeface="Arial" pitchFamily="34" charset="0"/>
              </a:rPr>
              <a:t>mgd</a:t>
            </a:r>
            <a:r>
              <a:rPr lang="en-US" sz="1400" i="1" dirty="0" smtClean="0">
                <a:solidFill>
                  <a:schemeClr val="tx1"/>
                </a:solidFill>
                <a:latin typeface="Arial" pitchFamily="34" charset="0"/>
                <a:cs typeface="Arial" pitchFamily="34" charset="0"/>
              </a:rPr>
              <a:t> (375,000 m3/day) of secondary effluent,</a:t>
            </a:r>
          </a:p>
          <a:p>
            <a:r>
              <a:rPr lang="en-US" sz="1400" i="1" dirty="0" smtClean="0">
                <a:solidFill>
                  <a:schemeClr val="tx1"/>
                </a:solidFill>
                <a:latin typeface="Arial" pitchFamily="34" charset="0"/>
                <a:cs typeface="Arial" pitchFamily="34" charset="0"/>
              </a:rPr>
              <a:t>which is </a:t>
            </a:r>
            <a:r>
              <a:rPr lang="en-US" sz="1400" i="1" dirty="0" err="1" smtClean="0">
                <a:solidFill>
                  <a:schemeClr val="tx1"/>
                </a:solidFill>
                <a:latin typeface="Arial" pitchFamily="34" charset="0"/>
                <a:cs typeface="Arial" pitchFamily="34" charset="0"/>
              </a:rPr>
              <a:t>prefiltered</a:t>
            </a:r>
            <a:r>
              <a:rPr lang="en-US" sz="1400" i="1" dirty="0" smtClean="0">
                <a:solidFill>
                  <a:schemeClr val="tx1"/>
                </a:solidFill>
                <a:latin typeface="Arial" pitchFamily="34" charset="0"/>
                <a:cs typeface="Arial" pitchFamily="34" charset="0"/>
              </a:rPr>
              <a:t> with disk filters and then fed to the </a:t>
            </a:r>
            <a:r>
              <a:rPr lang="en-US" sz="1400" i="1" dirty="0" err="1" smtClean="0">
                <a:solidFill>
                  <a:schemeClr val="tx1"/>
                </a:solidFill>
                <a:latin typeface="Arial" pitchFamily="34" charset="0"/>
                <a:cs typeface="Arial" pitchFamily="34" charset="0"/>
              </a:rPr>
              <a:t>ultrafiltration</a:t>
            </a:r>
            <a:r>
              <a:rPr lang="en-US" sz="1400" i="1" dirty="0" smtClean="0">
                <a:solidFill>
                  <a:schemeClr val="tx1"/>
                </a:solidFill>
                <a:latin typeface="Arial" pitchFamily="34" charset="0"/>
                <a:cs typeface="Arial" pitchFamily="34" charset="0"/>
              </a:rPr>
              <a:t> system. UF product feeds a reverse </a:t>
            </a:r>
          </a:p>
          <a:p>
            <a:r>
              <a:rPr lang="en-US" sz="1400" i="1" dirty="0" smtClean="0">
                <a:solidFill>
                  <a:schemeClr val="tx1"/>
                </a:solidFill>
                <a:latin typeface="Arial" pitchFamily="34" charset="0"/>
                <a:cs typeface="Arial" pitchFamily="34" charset="0"/>
              </a:rPr>
              <a:t>osmosis plant, and UF waste is recycled to the </a:t>
            </a:r>
          </a:p>
          <a:p>
            <a:r>
              <a:rPr lang="en-US" sz="1400" i="1" dirty="0" smtClean="0">
                <a:solidFill>
                  <a:schemeClr val="tx1"/>
                </a:solidFill>
                <a:latin typeface="Arial" pitchFamily="34" charset="0"/>
                <a:cs typeface="Arial" pitchFamily="34" charset="0"/>
              </a:rPr>
              <a:t>WWTP. The UF system treats 100% </a:t>
            </a:r>
            <a:r>
              <a:rPr lang="en-US" sz="1400" i="1" dirty="0" err="1" smtClean="0">
                <a:solidFill>
                  <a:schemeClr val="tx1"/>
                </a:solidFill>
                <a:latin typeface="Arial" pitchFamily="34" charset="0"/>
                <a:cs typeface="Arial" pitchFamily="34" charset="0"/>
              </a:rPr>
              <a:t>ofthe</a:t>
            </a:r>
            <a:r>
              <a:rPr lang="en-US" sz="1400" i="1" dirty="0" smtClean="0">
                <a:solidFill>
                  <a:schemeClr val="tx1"/>
                </a:solidFill>
                <a:latin typeface="Arial" pitchFamily="34" charset="0"/>
                <a:cs typeface="Arial" pitchFamily="34" charset="0"/>
              </a:rPr>
              <a:t> flow after </a:t>
            </a:r>
          </a:p>
          <a:p>
            <a:r>
              <a:rPr lang="en-US" sz="1400" i="1" dirty="0" smtClean="0">
                <a:solidFill>
                  <a:schemeClr val="tx1"/>
                </a:solidFill>
                <a:latin typeface="Arial" pitchFamily="34" charset="0"/>
                <a:cs typeface="Arial" pitchFamily="34" charset="0"/>
              </a:rPr>
              <a:t>biological treatment since the UF waste is recycled. </a:t>
            </a:r>
          </a:p>
          <a:p>
            <a:r>
              <a:rPr lang="en-US" sz="1400" i="1" dirty="0" smtClean="0">
                <a:solidFill>
                  <a:schemeClr val="tx1"/>
                </a:solidFill>
                <a:latin typeface="Arial" pitchFamily="34" charset="0"/>
                <a:cs typeface="Arial" pitchFamily="34" charset="0"/>
              </a:rPr>
              <a:t>Hence, the feed to the RO system is also 100 </a:t>
            </a:r>
            <a:r>
              <a:rPr lang="en-US" sz="1400" i="1" dirty="0" err="1" smtClean="0">
                <a:solidFill>
                  <a:schemeClr val="tx1"/>
                </a:solidFill>
                <a:latin typeface="Arial" pitchFamily="34" charset="0"/>
                <a:cs typeface="Arial" pitchFamily="34" charset="0"/>
              </a:rPr>
              <a:t>mgd</a:t>
            </a:r>
            <a:r>
              <a:rPr lang="en-US" sz="1400" i="1" dirty="0" smtClean="0">
                <a:solidFill>
                  <a:schemeClr val="tx1"/>
                </a:solidFill>
                <a:latin typeface="Arial" pitchFamily="34" charset="0"/>
                <a:cs typeface="Arial" pitchFamily="34" charset="0"/>
              </a:rPr>
              <a:t>. </a:t>
            </a:r>
          </a:p>
          <a:p>
            <a:endParaRPr lang="en-US" sz="1400" i="1" dirty="0" smtClean="0">
              <a:solidFill>
                <a:schemeClr val="tx1"/>
              </a:solidFill>
              <a:latin typeface="Arial" pitchFamily="34" charset="0"/>
              <a:cs typeface="Arial" pitchFamily="34" charset="0"/>
            </a:endParaRPr>
          </a:p>
          <a:p>
            <a:r>
              <a:rPr lang="en-US" sz="1400" i="1" dirty="0" smtClean="0">
                <a:solidFill>
                  <a:schemeClr val="tx1"/>
                </a:solidFill>
                <a:latin typeface="Arial" pitchFamily="34" charset="0"/>
                <a:cs typeface="Arial" pitchFamily="34" charset="0"/>
              </a:rPr>
              <a:t>The RO plant is designed for 85% water recovery, so the expected production rate is 85 </a:t>
            </a:r>
            <a:r>
              <a:rPr lang="en-US" sz="1400" i="1" dirty="0" err="1" smtClean="0">
                <a:solidFill>
                  <a:schemeClr val="tx1"/>
                </a:solidFill>
                <a:latin typeface="Arial" pitchFamily="34" charset="0"/>
                <a:cs typeface="Arial" pitchFamily="34" charset="0"/>
              </a:rPr>
              <a:t>mgd</a:t>
            </a:r>
            <a:r>
              <a:rPr lang="en-US" sz="1400" i="1" dirty="0" smtClean="0">
                <a:solidFill>
                  <a:schemeClr val="tx1"/>
                </a:solidFill>
                <a:latin typeface="Arial" pitchFamily="34" charset="0"/>
                <a:cs typeface="Arial" pitchFamily="34" charset="0"/>
              </a:rPr>
              <a:t>.</a:t>
            </a:r>
            <a:endParaRPr lang="en-US" sz="1400" dirty="0" smtClean="0">
              <a:solidFill>
                <a:schemeClr val="tx1"/>
              </a:solidFill>
              <a:latin typeface="Arial" pitchFamily="34" charset="0"/>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 </a:t>
            </a: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a:solidFill>
                <a:schemeClr val="tx2">
                  <a:lumMod val="50000"/>
                </a:schemeClr>
              </a:solidFill>
              <a:latin typeface="Arial"/>
              <a:ea typeface="맑은 고딕" pitchFamily="50" charset="-127"/>
              <a:cs typeface="Tahoma" pitchFamily="34" charset="0"/>
            </a:endParaRPr>
          </a:p>
        </p:txBody>
      </p:sp>
      <p:sp>
        <p:nvSpPr>
          <p:cNvPr id="13" name="모서리가 둥근 직사각형 81"/>
          <p:cNvSpPr/>
          <p:nvPr/>
        </p:nvSpPr>
        <p:spPr bwMode="auto">
          <a:xfrm>
            <a:off x="5268564" y="1075552"/>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Solution</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pic>
        <p:nvPicPr>
          <p:cNvPr id="9" name="Picture 5"/>
          <p:cNvPicPr>
            <a:picLocks noChangeAspect="1" noChangeArrowheads="1"/>
          </p:cNvPicPr>
          <p:nvPr/>
        </p:nvPicPr>
        <p:blipFill>
          <a:blip r:embed="rId2" cstate="print"/>
          <a:srcRect/>
          <a:stretch>
            <a:fillRect/>
          </a:stretch>
        </p:blipFill>
        <p:spPr bwMode="auto">
          <a:xfrm>
            <a:off x="274387" y="4438658"/>
            <a:ext cx="4376245" cy="2419342"/>
          </a:xfrm>
          <a:prstGeom prst="rect">
            <a:avLst/>
          </a:prstGeom>
          <a:noFill/>
          <a:ln w="9525">
            <a:noFill/>
            <a:miter lim="800000"/>
            <a:headEnd/>
            <a:tailEnd/>
          </a:ln>
        </p:spPr>
      </p:pic>
      <p:sp>
        <p:nvSpPr>
          <p:cNvPr id="10" name="Rectangle 5"/>
          <p:cNvSpPr txBox="1">
            <a:spLocks noChangeArrowheads="1"/>
          </p:cNvSpPr>
          <p:nvPr/>
        </p:nvSpPr>
        <p:spPr bwMode="auto">
          <a:xfrm>
            <a:off x="600074" y="223742"/>
            <a:ext cx="6374658" cy="40241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Reuse-Case study-Kuwait city-Agriculture</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직사각형 36"/>
          <p:cNvSpPr/>
          <p:nvPr/>
        </p:nvSpPr>
        <p:spPr>
          <a:xfrm>
            <a:off x="3850847" y="3936231"/>
            <a:ext cx="1980000" cy="198000"/>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38" name="Text Box 206"/>
          <p:cNvSpPr txBox="1">
            <a:spLocks noChangeArrowheads="1"/>
          </p:cNvSpPr>
          <p:nvPr/>
        </p:nvSpPr>
        <p:spPr bwMode="auto">
          <a:xfrm>
            <a:off x="3860935" y="3933056"/>
            <a:ext cx="2019784" cy="635046"/>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contourClr>
                <a:schemeClr val="bg1"/>
              </a:contourClr>
            </a:sp3d>
          </a:bodyPr>
          <a:lstStyle/>
          <a:p>
            <a:pPr fontAlgn="auto">
              <a:lnSpc>
                <a:spcPct val="110000"/>
              </a:lnSpc>
              <a:spcBef>
                <a:spcPts val="100"/>
              </a:spcBef>
              <a:spcAft>
                <a:spcPts val="0"/>
              </a:spcAft>
              <a:buClr>
                <a:srgbClr val="0C4DA2"/>
              </a:buClr>
              <a:defRPr/>
            </a:pPr>
            <a:r>
              <a:rPr kumimoji="0" lang="en-US" altLang="ko-KR" sz="1200" b="1" dirty="0">
                <a:ln>
                  <a:prstDash val="solid"/>
                </a:ln>
                <a:solidFill>
                  <a:srgbClr val="0C4DA2"/>
                </a:solidFill>
                <a:latin typeface="Arial" pitchFamily="34" charset="0"/>
                <a:ea typeface="삼성고딕 M" pitchFamily="2" charset="-127"/>
                <a:cs typeface="Arial" pitchFamily="34" charset="0"/>
              </a:rPr>
              <a:t>Samsung C&amp;T Corporation </a:t>
            </a:r>
          </a:p>
          <a:p>
            <a:pPr fontAlgn="auto">
              <a:lnSpc>
                <a:spcPct val="110000"/>
              </a:lnSpc>
              <a:spcBef>
                <a:spcPts val="100"/>
              </a:spcBef>
              <a:spcAft>
                <a:spcPts val="0"/>
              </a:spcAft>
              <a:buClr>
                <a:srgbClr val="0C4DA2"/>
              </a:buClr>
              <a:defRPr/>
            </a:pP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Samsung Engineering </a:t>
            </a:r>
          </a:p>
          <a:p>
            <a:pPr fontAlgn="auto">
              <a:lnSpc>
                <a:spcPct val="110000"/>
              </a:lnSpc>
              <a:spcBef>
                <a:spcPts val="100"/>
              </a:spcBef>
              <a:spcAft>
                <a:spcPts val="0"/>
              </a:spcAft>
              <a:buClr>
                <a:srgbClr val="0C4DA2"/>
              </a:buClr>
              <a:defRPr/>
            </a:pP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Samsung Heavy Industries</a:t>
            </a:r>
          </a:p>
        </p:txBody>
      </p:sp>
      <p:pic>
        <p:nvPicPr>
          <p:cNvPr id="5124" name="그림 4" descr="선.png"/>
          <p:cNvPicPr>
            <a:picLocks noChangeAspect="1"/>
          </p:cNvPicPr>
          <p:nvPr/>
        </p:nvPicPr>
        <p:blipFill>
          <a:blip r:embed="rId2" cstate="print"/>
          <a:srcRect/>
          <a:stretch>
            <a:fillRect/>
          </a:stretch>
        </p:blipFill>
        <p:spPr bwMode="auto">
          <a:xfrm>
            <a:off x="1" y="911233"/>
            <a:ext cx="5267325" cy="4581525"/>
          </a:xfrm>
          <a:prstGeom prst="rect">
            <a:avLst/>
          </a:prstGeom>
          <a:noFill/>
          <a:ln w="9525">
            <a:noFill/>
            <a:miter lim="800000"/>
            <a:headEnd/>
            <a:tailEnd/>
          </a:ln>
        </p:spPr>
      </p:pic>
      <p:grpSp>
        <p:nvGrpSpPr>
          <p:cNvPr id="4" name="그룹 39"/>
          <p:cNvGrpSpPr>
            <a:grpSpLocks/>
          </p:cNvGrpSpPr>
          <p:nvPr/>
        </p:nvGrpSpPr>
        <p:grpSpPr bwMode="auto">
          <a:xfrm>
            <a:off x="3754264" y="4898752"/>
            <a:ext cx="54009" cy="252176"/>
            <a:chOff x="5238751" y="1773238"/>
            <a:chExt cx="54000" cy="252000"/>
          </a:xfrm>
        </p:grpSpPr>
        <p:sp>
          <p:nvSpPr>
            <p:cNvPr id="59" name="직사각형 58"/>
            <p:cNvSpPr/>
            <p:nvPr/>
          </p:nvSpPr>
          <p:spPr>
            <a:xfrm>
              <a:off x="5238751" y="1773238"/>
              <a:ext cx="53966" cy="25223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solidFill>
                  <a:prstClr val="white"/>
                </a:solidFill>
              </a:endParaRPr>
            </a:p>
          </p:txBody>
        </p:sp>
        <p:sp>
          <p:nvSpPr>
            <p:cNvPr id="60" name="직사각형 59"/>
            <p:cNvSpPr/>
            <p:nvPr/>
          </p:nvSpPr>
          <p:spPr>
            <a:xfrm>
              <a:off x="5238751" y="1773238"/>
              <a:ext cx="53966" cy="71387"/>
            </a:xfrm>
            <a:prstGeom prst="rect">
              <a:avLst/>
            </a:prstGeom>
            <a:solidFill>
              <a:srgbClr val="6831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solidFill>
                  <a:prstClr val="white"/>
                </a:solidFill>
              </a:endParaRPr>
            </a:p>
          </p:txBody>
        </p:sp>
      </p:grpSp>
      <p:grpSp>
        <p:nvGrpSpPr>
          <p:cNvPr id="5" name="그룹 17"/>
          <p:cNvGrpSpPr>
            <a:grpSpLocks/>
          </p:cNvGrpSpPr>
          <p:nvPr/>
        </p:nvGrpSpPr>
        <p:grpSpPr bwMode="auto">
          <a:xfrm>
            <a:off x="3741564" y="3645024"/>
            <a:ext cx="53975" cy="255731"/>
            <a:chOff x="5238751" y="1773238"/>
            <a:chExt cx="53979" cy="255313"/>
          </a:xfrm>
        </p:grpSpPr>
        <p:sp>
          <p:nvSpPr>
            <p:cNvPr id="53" name="직사각형 52"/>
            <p:cNvSpPr/>
            <p:nvPr/>
          </p:nvSpPr>
          <p:spPr>
            <a:xfrm>
              <a:off x="5238751" y="1776551"/>
              <a:ext cx="53979" cy="25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solidFill>
                  <a:prstClr val="white"/>
                </a:solidFill>
              </a:endParaRPr>
            </a:p>
          </p:txBody>
        </p:sp>
        <p:sp>
          <p:nvSpPr>
            <p:cNvPr id="54" name="직사각형 53"/>
            <p:cNvSpPr/>
            <p:nvPr/>
          </p:nvSpPr>
          <p:spPr>
            <a:xfrm>
              <a:off x="5238751" y="1773238"/>
              <a:ext cx="53979" cy="71321"/>
            </a:xfrm>
            <a:prstGeom prst="rect">
              <a:avLst/>
            </a:prstGeom>
            <a:solidFill>
              <a:srgbClr val="0037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solidFill>
                  <a:prstClr val="white"/>
                </a:solidFill>
              </a:endParaRPr>
            </a:p>
          </p:txBody>
        </p:sp>
      </p:grpSp>
      <p:pic>
        <p:nvPicPr>
          <p:cNvPr id="5122" name="그림 54" descr="다리건물.png"/>
          <p:cNvPicPr>
            <a:picLocks noChangeAspect="1"/>
          </p:cNvPicPr>
          <p:nvPr/>
        </p:nvPicPr>
        <p:blipFill>
          <a:blip r:embed="rId3" cstate="print"/>
          <a:srcRect/>
          <a:stretch>
            <a:fillRect/>
          </a:stretch>
        </p:blipFill>
        <p:spPr bwMode="auto">
          <a:xfrm>
            <a:off x="0" y="4675188"/>
            <a:ext cx="9906000" cy="1663700"/>
          </a:xfrm>
          <a:prstGeom prst="rect">
            <a:avLst/>
          </a:prstGeom>
          <a:noFill/>
          <a:ln w="9525">
            <a:noFill/>
            <a:miter lim="800000"/>
            <a:headEnd/>
            <a:tailEnd/>
          </a:ln>
        </p:spPr>
      </p:pic>
      <p:pic>
        <p:nvPicPr>
          <p:cNvPr id="5123" name="그림 49" descr="격자.png"/>
          <p:cNvPicPr>
            <a:picLocks noChangeAspect="1"/>
          </p:cNvPicPr>
          <p:nvPr/>
        </p:nvPicPr>
        <p:blipFill>
          <a:blip r:embed="rId4" cstate="print"/>
          <a:srcRect/>
          <a:stretch>
            <a:fillRect/>
          </a:stretch>
        </p:blipFill>
        <p:spPr bwMode="auto">
          <a:xfrm>
            <a:off x="0" y="5781689"/>
            <a:ext cx="9906000" cy="1076325"/>
          </a:xfrm>
          <a:prstGeom prst="rect">
            <a:avLst/>
          </a:prstGeom>
          <a:noFill/>
          <a:ln w="9525">
            <a:noFill/>
            <a:miter lim="800000"/>
            <a:headEnd/>
            <a:tailEnd/>
          </a:ln>
        </p:spPr>
      </p:pic>
      <p:sp>
        <p:nvSpPr>
          <p:cNvPr id="2" name="TextBox 1"/>
          <p:cNvSpPr txBox="1"/>
          <p:nvPr/>
        </p:nvSpPr>
        <p:spPr>
          <a:xfrm>
            <a:off x="433216" y="260722"/>
            <a:ext cx="4259499" cy="584775"/>
          </a:xfrm>
          <a:prstGeom prst="rect">
            <a:avLst/>
          </a:prstGeom>
          <a:noFill/>
        </p:spPr>
        <p:txBody>
          <a:bodyPr wrap="none">
            <a:spAutoFit/>
            <a:scene3d>
              <a:camera prst="orthographicFront"/>
              <a:lightRig rig="threePt" dir="t"/>
            </a:scene3d>
            <a:sp3d>
              <a:bevelT w="1270" h="1270"/>
            </a:sp3d>
          </a:bodyPr>
          <a:lstStyle/>
          <a:p>
            <a:pPr fontAlgn="auto">
              <a:spcBef>
                <a:spcPts val="0"/>
              </a:spcBef>
              <a:spcAft>
                <a:spcPts val="0"/>
              </a:spcAft>
              <a:defRPr/>
            </a:pPr>
            <a:r>
              <a:rPr kumimoji="0" lang="en-US" altLang="ko-KR" sz="3200" b="1" dirty="0" smtClean="0">
                <a:solidFill>
                  <a:srgbClr val="1A4C9D"/>
                </a:solidFill>
                <a:latin typeface="Arial" pitchFamily="34" charset="0"/>
                <a:ea typeface="Kozuka Gothic Pro M" pitchFamily="34" charset="-128"/>
                <a:cs typeface="Arial" pitchFamily="34" charset="0"/>
              </a:rPr>
              <a:t>Affiliated Companies</a:t>
            </a:r>
            <a:endParaRPr kumimoji="0" lang="ko-KR" altLang="en-US" sz="3200" b="1" dirty="0">
              <a:solidFill>
                <a:srgbClr val="1A4C9D"/>
              </a:solidFill>
              <a:latin typeface="Arial" pitchFamily="34" charset="0"/>
              <a:ea typeface="Kozuka Gothic Pro M" pitchFamily="34" charset="-128"/>
              <a:cs typeface="Arial" pitchFamily="34" charset="0"/>
            </a:endParaRPr>
          </a:p>
        </p:txBody>
      </p:sp>
      <p:sp>
        <p:nvSpPr>
          <p:cNvPr id="3" name="Text Box 206"/>
          <p:cNvSpPr txBox="1">
            <a:spLocks noChangeArrowheads="1"/>
          </p:cNvSpPr>
          <p:nvPr/>
        </p:nvSpPr>
        <p:spPr bwMode="auto">
          <a:xfrm>
            <a:off x="432000" y="918000"/>
            <a:ext cx="8818627" cy="584775"/>
          </a:xfrm>
          <a:prstGeom prst="rect">
            <a:avLst/>
          </a:prstGeom>
          <a:noFill/>
        </p:spPr>
        <p:txBody>
          <a:bodyPr wrap="square">
            <a:spAutoFit/>
            <a:scene3d>
              <a:camera prst="orthographicFront"/>
              <a:lightRig rig="threePt" dir="t"/>
            </a:scene3d>
            <a:sp3d>
              <a:bevelT w="1270" h="1270"/>
            </a:sp3d>
          </a:bodyPr>
          <a:lstStyle/>
          <a:p>
            <a:pPr fontAlgn="auto">
              <a:spcBef>
                <a:spcPts val="0"/>
              </a:spcBef>
              <a:spcAft>
                <a:spcPts val="0"/>
              </a:spcAft>
              <a:defRPr/>
            </a:pPr>
            <a:r>
              <a:rPr kumimoji="0" lang="en-US" altLang="ko-KR" sz="1600" dirty="0" smtClean="0">
                <a:solidFill>
                  <a:prstClr val="black">
                    <a:lumMod val="85000"/>
                    <a:lumOff val="15000"/>
                  </a:prstClr>
                </a:solidFill>
                <a:latin typeface="Arial" pitchFamily="34" charset="0"/>
                <a:ea typeface="Kozuka Gothic Pro M" pitchFamily="34" charset="-128"/>
                <a:cs typeface="Arial" pitchFamily="34" charset="0"/>
              </a:rPr>
              <a:t>30 </a:t>
            </a:r>
            <a:r>
              <a:rPr kumimoji="0" lang="en-US" altLang="ko-KR" sz="1600" dirty="0">
                <a:solidFill>
                  <a:prstClr val="black">
                    <a:lumMod val="85000"/>
                    <a:lumOff val="15000"/>
                  </a:prstClr>
                </a:solidFill>
                <a:latin typeface="Arial" pitchFamily="34" charset="0"/>
                <a:ea typeface="Kozuka Gothic Pro M" pitchFamily="34" charset="-128"/>
                <a:cs typeface="Arial" pitchFamily="34" charset="0"/>
              </a:rPr>
              <a:t>Affiliates are commercially and legally independent,</a:t>
            </a:r>
          </a:p>
          <a:p>
            <a:pPr fontAlgn="auto">
              <a:spcBef>
                <a:spcPts val="0"/>
              </a:spcBef>
              <a:spcAft>
                <a:spcPts val="0"/>
              </a:spcAft>
              <a:defRPr/>
            </a:pPr>
            <a:r>
              <a:rPr kumimoji="0" lang="en-US" altLang="ko-KR" sz="1600" dirty="0">
                <a:solidFill>
                  <a:prstClr val="black">
                    <a:lumMod val="85000"/>
                    <a:lumOff val="15000"/>
                  </a:prstClr>
                </a:solidFill>
                <a:latin typeface="Arial" pitchFamily="34" charset="0"/>
                <a:ea typeface="Kozuka Gothic Pro M" pitchFamily="34" charset="-128"/>
                <a:cs typeface="Arial" pitchFamily="34" charset="0"/>
              </a:rPr>
              <a:t>but unified by sharing one Single Philosophy under Samsung Group</a:t>
            </a:r>
          </a:p>
        </p:txBody>
      </p:sp>
      <p:sp>
        <p:nvSpPr>
          <p:cNvPr id="10" name="Text Box 206"/>
          <p:cNvSpPr txBox="1">
            <a:spLocks noChangeArrowheads="1"/>
          </p:cNvSpPr>
          <p:nvPr/>
        </p:nvSpPr>
        <p:spPr bwMode="auto">
          <a:xfrm>
            <a:off x="1285866" y="1728497"/>
            <a:ext cx="1957267" cy="215444"/>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400" b="1" dirty="0">
                <a:ln>
                  <a:prstDash val="solid"/>
                </a:ln>
                <a:solidFill>
                  <a:prstClr val="black"/>
                </a:solidFill>
                <a:latin typeface="Arial" pitchFamily="34" charset="0"/>
                <a:ea typeface="삼성고딕 M" pitchFamily="2" charset="-127"/>
                <a:cs typeface="Arial" pitchFamily="34" charset="0"/>
              </a:rPr>
              <a:t>Electronics Industry </a:t>
            </a:r>
            <a:r>
              <a:rPr kumimoji="0" lang="en-US" altLang="ko-KR" sz="1200" b="1" dirty="0" smtClean="0">
                <a:ln>
                  <a:prstDash val="solid"/>
                </a:ln>
                <a:solidFill>
                  <a:prstClr val="black"/>
                </a:solidFill>
                <a:latin typeface="Arial" pitchFamily="34" charset="0"/>
                <a:ea typeface="삼성고딕 M" pitchFamily="2" charset="-127"/>
                <a:cs typeface="Arial" pitchFamily="34" charset="0"/>
              </a:rPr>
              <a:t>(6)</a:t>
            </a:r>
            <a:endParaRPr kumimoji="0" lang="en-US" altLang="ko-KR" sz="1200" b="1" dirty="0">
              <a:ln>
                <a:prstDash val="solid"/>
              </a:ln>
              <a:solidFill>
                <a:prstClr val="black"/>
              </a:solidFill>
              <a:latin typeface="Arial" pitchFamily="34" charset="0"/>
              <a:ea typeface="삼성고딕 M" pitchFamily="2" charset="-127"/>
              <a:cs typeface="Arial" pitchFamily="34" charset="0"/>
            </a:endParaRPr>
          </a:p>
        </p:txBody>
      </p:sp>
      <p:sp>
        <p:nvSpPr>
          <p:cNvPr id="20" name="Text Box 206"/>
          <p:cNvSpPr txBox="1">
            <a:spLocks noChangeArrowheads="1"/>
          </p:cNvSpPr>
          <p:nvPr/>
        </p:nvSpPr>
        <p:spPr bwMode="auto">
          <a:xfrm>
            <a:off x="1264598" y="2007689"/>
            <a:ext cx="2218749" cy="1498872"/>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contourClr>
                <a:schemeClr val="bg1"/>
              </a:contourClr>
            </a:sp3d>
          </a:bodyPr>
          <a:lstStyle/>
          <a:p>
            <a:pPr fontAlgn="auto">
              <a:lnSpc>
                <a:spcPct val="110000"/>
              </a:lnSpc>
              <a:spcBef>
                <a:spcPts val="100"/>
              </a:spcBef>
              <a:spcAft>
                <a:spcPts val="0"/>
              </a:spcAft>
              <a:buClr>
                <a:srgbClr val="0C4DA2"/>
              </a:buClr>
              <a:defRPr/>
            </a:pP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Samsung Electronics</a:t>
            </a:r>
          </a:p>
          <a:p>
            <a:pPr fontAlgn="auto">
              <a:lnSpc>
                <a:spcPct val="110000"/>
              </a:lnSpc>
              <a:spcBef>
                <a:spcPts val="100"/>
              </a:spcBef>
              <a:spcAft>
                <a:spcPts val="0"/>
              </a:spcAft>
              <a:buClr>
                <a:srgbClr val="0C4DA2"/>
              </a:buClr>
              <a:defRPr/>
            </a:pP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Samsung Electro-Mechanics </a:t>
            </a:r>
          </a:p>
          <a:p>
            <a:pPr fontAlgn="auto">
              <a:lnSpc>
                <a:spcPct val="110000"/>
              </a:lnSpc>
              <a:spcBef>
                <a:spcPts val="100"/>
              </a:spcBef>
              <a:spcAft>
                <a:spcPts val="0"/>
              </a:spcAft>
              <a:buClr>
                <a:srgbClr val="0C4DA2"/>
              </a:buClr>
              <a:defRPr/>
            </a:pP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Samsung SDI </a:t>
            </a:r>
          </a:p>
          <a:p>
            <a:pPr fontAlgn="auto">
              <a:lnSpc>
                <a:spcPct val="110000"/>
              </a:lnSpc>
              <a:spcBef>
                <a:spcPts val="100"/>
              </a:spcBef>
              <a:spcAft>
                <a:spcPts val="0"/>
              </a:spcAft>
              <a:buClr>
                <a:srgbClr val="0C4DA2"/>
              </a:buClr>
              <a:defRPr/>
            </a:pPr>
            <a:r>
              <a:rPr kumimoji="0" lang="en-US" altLang="ko-KR" sz="1200" dirty="0" smtClean="0">
                <a:ln>
                  <a:prstDash val="solid"/>
                </a:ln>
                <a:solidFill>
                  <a:prstClr val="black">
                    <a:lumMod val="75000"/>
                    <a:lumOff val="25000"/>
                  </a:prstClr>
                </a:solidFill>
                <a:latin typeface="Arial" pitchFamily="34" charset="0"/>
                <a:ea typeface="삼성고딕 M" pitchFamily="2" charset="-127"/>
                <a:cs typeface="Arial" pitchFamily="34" charset="0"/>
              </a:rPr>
              <a:t>Samsung </a:t>
            </a: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SDS </a:t>
            </a:r>
          </a:p>
          <a:p>
            <a:pPr fontAlgn="auto">
              <a:lnSpc>
                <a:spcPct val="110000"/>
              </a:lnSpc>
              <a:spcBef>
                <a:spcPts val="100"/>
              </a:spcBef>
              <a:spcAft>
                <a:spcPts val="0"/>
              </a:spcAft>
              <a:buClr>
                <a:srgbClr val="0C4DA2"/>
              </a:buClr>
              <a:defRPr/>
            </a:pPr>
            <a:r>
              <a:rPr kumimoji="0" lang="en-US" altLang="ko-KR" sz="1200" dirty="0" smtClean="0">
                <a:ln>
                  <a:prstDash val="solid"/>
                </a:ln>
                <a:solidFill>
                  <a:prstClr val="black">
                    <a:lumMod val="75000"/>
                    <a:lumOff val="25000"/>
                  </a:prstClr>
                </a:solidFill>
                <a:latin typeface="Arial" pitchFamily="34" charset="0"/>
                <a:ea typeface="삼성고딕 M" pitchFamily="2" charset="-127"/>
                <a:cs typeface="Arial" pitchFamily="34" charset="0"/>
              </a:rPr>
              <a:t>Samsung Display </a:t>
            </a:r>
          </a:p>
          <a:p>
            <a:pPr fontAlgn="auto">
              <a:lnSpc>
                <a:spcPct val="110000"/>
              </a:lnSpc>
              <a:spcBef>
                <a:spcPts val="100"/>
              </a:spcBef>
              <a:spcAft>
                <a:spcPts val="0"/>
              </a:spcAft>
              <a:buClr>
                <a:srgbClr val="0C4DA2"/>
              </a:buClr>
              <a:defRPr/>
            </a:pPr>
            <a:r>
              <a:rPr kumimoji="0" lang="en-US" altLang="ko-KR" sz="1200" spc="-60" dirty="0" smtClean="0">
                <a:ln>
                  <a:prstDash val="solid"/>
                </a:ln>
                <a:solidFill>
                  <a:prstClr val="black">
                    <a:lumMod val="75000"/>
                    <a:lumOff val="25000"/>
                  </a:prstClr>
                </a:solidFill>
                <a:latin typeface="Arial" pitchFamily="34" charset="0"/>
                <a:ea typeface="삼성고딕 M" pitchFamily="2" charset="-127"/>
                <a:cs typeface="Arial" pitchFamily="34" charset="0"/>
              </a:rPr>
              <a:t>Samsung Corning  Advanced Glass </a:t>
            </a:r>
          </a:p>
          <a:p>
            <a:pPr fontAlgn="auto">
              <a:lnSpc>
                <a:spcPct val="110000"/>
              </a:lnSpc>
              <a:spcBef>
                <a:spcPts val="100"/>
              </a:spcBef>
              <a:spcAft>
                <a:spcPts val="0"/>
              </a:spcAft>
              <a:buClr>
                <a:srgbClr val="0C4DA2"/>
              </a:buClr>
              <a:defRPr/>
            </a:pPr>
            <a:endPar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endParaRPr>
          </a:p>
        </p:txBody>
      </p:sp>
      <p:grpSp>
        <p:nvGrpSpPr>
          <p:cNvPr id="6" name="그룹 29"/>
          <p:cNvGrpSpPr>
            <a:grpSpLocks/>
          </p:cNvGrpSpPr>
          <p:nvPr/>
        </p:nvGrpSpPr>
        <p:grpSpPr bwMode="auto">
          <a:xfrm>
            <a:off x="6781802" y="1710189"/>
            <a:ext cx="1027841" cy="252413"/>
            <a:chOff x="342868" y="1773238"/>
            <a:chExt cx="1028100" cy="252000"/>
          </a:xfrm>
        </p:grpSpPr>
        <p:sp>
          <p:nvSpPr>
            <p:cNvPr id="32" name="Text Box 206"/>
            <p:cNvSpPr txBox="1">
              <a:spLocks noChangeArrowheads="1"/>
            </p:cNvSpPr>
            <p:nvPr/>
          </p:nvSpPr>
          <p:spPr bwMode="auto">
            <a:xfrm>
              <a:off x="471456" y="1791516"/>
              <a:ext cx="899512" cy="215091"/>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400" b="1" dirty="0" smtClean="0">
                  <a:ln>
                    <a:prstDash val="solid"/>
                  </a:ln>
                  <a:solidFill>
                    <a:prstClr val="black"/>
                  </a:solidFill>
                  <a:latin typeface="Arial" pitchFamily="34" charset="0"/>
                  <a:ea typeface="삼성고딕 M" pitchFamily="2" charset="-127"/>
                  <a:cs typeface="Arial" pitchFamily="34" charset="0"/>
                </a:rPr>
                <a:t>Others </a:t>
              </a:r>
              <a:r>
                <a:rPr kumimoji="0" lang="en-US" altLang="ko-KR" sz="1200" b="1" dirty="0">
                  <a:ln>
                    <a:prstDash val="solid"/>
                  </a:ln>
                  <a:solidFill>
                    <a:prstClr val="black"/>
                  </a:solidFill>
                  <a:latin typeface="Arial" pitchFamily="34" charset="0"/>
                  <a:ea typeface="삼성고딕 M" pitchFamily="2" charset="-127"/>
                  <a:cs typeface="Arial" pitchFamily="34" charset="0"/>
                </a:rPr>
                <a:t>(</a:t>
              </a:r>
              <a:r>
                <a:rPr kumimoji="0" lang="en-US" altLang="ko-KR" sz="1200" b="1" dirty="0" smtClean="0">
                  <a:ln>
                    <a:prstDash val="solid"/>
                  </a:ln>
                  <a:solidFill>
                    <a:prstClr val="black"/>
                  </a:solidFill>
                  <a:latin typeface="Arial" pitchFamily="34" charset="0"/>
                  <a:ea typeface="삼성고딕 M" pitchFamily="2" charset="-127"/>
                  <a:cs typeface="Arial" pitchFamily="34" charset="0"/>
                </a:rPr>
                <a:t>10)</a:t>
              </a:r>
              <a:endParaRPr kumimoji="0" lang="en-US" altLang="ko-KR" sz="1400" b="1" dirty="0">
                <a:ln>
                  <a:prstDash val="solid"/>
                </a:ln>
                <a:solidFill>
                  <a:prstClr val="black"/>
                </a:solidFill>
                <a:latin typeface="Arial" pitchFamily="34" charset="0"/>
                <a:ea typeface="삼성고딕 M" pitchFamily="2" charset="-127"/>
                <a:cs typeface="Arial" pitchFamily="34" charset="0"/>
              </a:endParaRPr>
            </a:p>
          </p:txBody>
        </p:sp>
        <p:grpSp>
          <p:nvGrpSpPr>
            <p:cNvPr id="7" name="그룹 32"/>
            <p:cNvGrpSpPr>
              <a:grpSpLocks/>
            </p:cNvGrpSpPr>
            <p:nvPr/>
          </p:nvGrpSpPr>
          <p:grpSpPr bwMode="auto">
            <a:xfrm>
              <a:off x="342868" y="1773238"/>
              <a:ext cx="54000" cy="252000"/>
              <a:chOff x="5238751" y="1773238"/>
              <a:chExt cx="54000" cy="252000"/>
            </a:xfrm>
          </p:grpSpPr>
          <p:sp>
            <p:nvSpPr>
              <p:cNvPr id="34" name="직사각형 33"/>
              <p:cNvSpPr/>
              <p:nvPr/>
            </p:nvSpPr>
            <p:spPr>
              <a:xfrm>
                <a:off x="5238751" y="1773238"/>
                <a:ext cx="53989" cy="252000"/>
              </a:xfrm>
              <a:prstGeom prst="rect">
                <a:avLst/>
              </a:prstGeom>
              <a:solidFill>
                <a:srgbClr val="7ABA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solidFill>
                    <a:prstClr val="white"/>
                  </a:solidFill>
                </a:endParaRPr>
              </a:p>
            </p:txBody>
          </p:sp>
          <p:sp>
            <p:nvSpPr>
              <p:cNvPr id="35" name="직사각형 34"/>
              <p:cNvSpPr/>
              <p:nvPr/>
            </p:nvSpPr>
            <p:spPr>
              <a:xfrm>
                <a:off x="5238751" y="1773238"/>
                <a:ext cx="53989" cy="71321"/>
              </a:xfrm>
              <a:prstGeom prst="rect">
                <a:avLst/>
              </a:prstGeom>
              <a:solidFill>
                <a:srgbClr val="4367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solidFill>
                    <a:prstClr val="white"/>
                  </a:solidFill>
                </a:endParaRPr>
              </a:p>
            </p:txBody>
          </p:sp>
        </p:grpSp>
      </p:grpSp>
      <p:sp>
        <p:nvSpPr>
          <p:cNvPr id="31" name="Text Box 206"/>
          <p:cNvSpPr txBox="1">
            <a:spLocks noChangeArrowheads="1"/>
          </p:cNvSpPr>
          <p:nvPr/>
        </p:nvSpPr>
        <p:spPr bwMode="auto">
          <a:xfrm>
            <a:off x="6889875" y="2007693"/>
            <a:ext cx="2765181" cy="2146742"/>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contourClr>
                <a:schemeClr val="bg1"/>
              </a:contourClr>
            </a:sp3d>
          </a:bodyPr>
          <a:lstStyle/>
          <a:p>
            <a:pPr fontAlgn="auto">
              <a:lnSpc>
                <a:spcPct val="110000"/>
              </a:lnSpc>
              <a:spcBef>
                <a:spcPts val="100"/>
              </a:spcBef>
              <a:spcAft>
                <a:spcPts val="0"/>
              </a:spcAft>
              <a:buClr>
                <a:srgbClr val="0C4DA2"/>
              </a:buClr>
              <a:defRPr/>
            </a:pPr>
            <a:r>
              <a:rPr kumimoji="0" lang="en-US" altLang="ko-KR" sz="1200" dirty="0" err="1">
                <a:ln>
                  <a:prstDash val="solid"/>
                </a:ln>
                <a:solidFill>
                  <a:prstClr val="black">
                    <a:lumMod val="75000"/>
                    <a:lumOff val="25000"/>
                  </a:prstClr>
                </a:solidFill>
                <a:latin typeface="Arial" pitchFamily="34" charset="0"/>
                <a:ea typeface="삼성고딕 M" pitchFamily="2" charset="-127"/>
                <a:cs typeface="Arial" pitchFamily="34" charset="0"/>
              </a:rPr>
              <a:t>Cheil</a:t>
            </a: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 Industries </a:t>
            </a:r>
          </a:p>
          <a:p>
            <a:pPr fontAlgn="auto">
              <a:lnSpc>
                <a:spcPct val="110000"/>
              </a:lnSpc>
              <a:spcBef>
                <a:spcPts val="100"/>
              </a:spcBef>
              <a:spcAft>
                <a:spcPts val="0"/>
              </a:spcAft>
              <a:buClr>
                <a:srgbClr val="0C4DA2"/>
              </a:buClr>
              <a:defRPr/>
            </a:pP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Samsung </a:t>
            </a:r>
            <a:r>
              <a:rPr kumimoji="0" lang="en-US" altLang="ko-KR" sz="1200" dirty="0" err="1">
                <a:ln>
                  <a:prstDash val="solid"/>
                </a:ln>
                <a:solidFill>
                  <a:prstClr val="black">
                    <a:lumMod val="75000"/>
                    <a:lumOff val="25000"/>
                  </a:prstClr>
                </a:solidFill>
                <a:latin typeface="Arial" pitchFamily="34" charset="0"/>
                <a:ea typeface="삼성고딕 M" pitchFamily="2" charset="-127"/>
                <a:cs typeface="Arial" pitchFamily="34" charset="0"/>
              </a:rPr>
              <a:t>Everland</a:t>
            </a: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 </a:t>
            </a:r>
          </a:p>
          <a:p>
            <a:pPr fontAlgn="auto">
              <a:lnSpc>
                <a:spcPct val="110000"/>
              </a:lnSpc>
              <a:spcBef>
                <a:spcPts val="100"/>
              </a:spcBef>
              <a:spcAft>
                <a:spcPts val="0"/>
              </a:spcAft>
              <a:buClr>
                <a:srgbClr val="0C4DA2"/>
              </a:buClr>
              <a:defRPr/>
            </a:pP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The </a:t>
            </a:r>
            <a:r>
              <a:rPr kumimoji="0" lang="en-US" altLang="ko-KR" sz="1200" dirty="0" err="1">
                <a:ln>
                  <a:prstDash val="solid"/>
                </a:ln>
                <a:solidFill>
                  <a:prstClr val="black">
                    <a:lumMod val="75000"/>
                    <a:lumOff val="25000"/>
                  </a:prstClr>
                </a:solidFill>
                <a:latin typeface="Arial" pitchFamily="34" charset="0"/>
                <a:ea typeface="삼성고딕 M" pitchFamily="2" charset="-127"/>
                <a:cs typeface="Arial" pitchFamily="34" charset="0"/>
              </a:rPr>
              <a:t>Shilla</a:t>
            </a: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 Hotels &amp; Resorts </a:t>
            </a:r>
          </a:p>
          <a:p>
            <a:pPr fontAlgn="auto">
              <a:lnSpc>
                <a:spcPct val="110000"/>
              </a:lnSpc>
              <a:spcBef>
                <a:spcPts val="100"/>
              </a:spcBef>
              <a:spcAft>
                <a:spcPts val="0"/>
              </a:spcAft>
              <a:buClr>
                <a:srgbClr val="0C4DA2"/>
              </a:buClr>
              <a:defRPr/>
            </a:pPr>
            <a:r>
              <a:rPr kumimoji="0" lang="en-US" altLang="ko-KR" sz="1200" dirty="0" err="1">
                <a:ln>
                  <a:prstDash val="solid"/>
                </a:ln>
                <a:solidFill>
                  <a:prstClr val="black">
                    <a:lumMod val="75000"/>
                    <a:lumOff val="25000"/>
                  </a:prstClr>
                </a:solidFill>
                <a:latin typeface="Arial" pitchFamily="34" charset="0"/>
                <a:ea typeface="삼성고딕 M" pitchFamily="2" charset="-127"/>
                <a:cs typeface="Arial" pitchFamily="34" charset="0"/>
              </a:rPr>
              <a:t>Cheil</a:t>
            </a: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 Worldwide </a:t>
            </a:r>
          </a:p>
          <a:p>
            <a:pPr fontAlgn="auto">
              <a:lnSpc>
                <a:spcPct val="110000"/>
              </a:lnSpc>
              <a:spcBef>
                <a:spcPts val="100"/>
              </a:spcBef>
              <a:spcAft>
                <a:spcPts val="0"/>
              </a:spcAft>
              <a:buClr>
                <a:srgbClr val="0C4DA2"/>
              </a:buClr>
              <a:defRPr/>
            </a:pP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S1 Corporation</a:t>
            </a:r>
          </a:p>
          <a:p>
            <a:pPr fontAlgn="auto">
              <a:lnSpc>
                <a:spcPct val="110000"/>
              </a:lnSpc>
              <a:spcBef>
                <a:spcPts val="100"/>
              </a:spcBef>
              <a:spcAft>
                <a:spcPts val="0"/>
              </a:spcAft>
              <a:buClr>
                <a:srgbClr val="0C4DA2"/>
              </a:buClr>
              <a:defRPr/>
            </a:pP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Samsung Medical Center</a:t>
            </a:r>
          </a:p>
          <a:p>
            <a:pPr fontAlgn="auto">
              <a:lnSpc>
                <a:spcPct val="110000"/>
              </a:lnSpc>
              <a:spcBef>
                <a:spcPts val="100"/>
              </a:spcBef>
              <a:spcAft>
                <a:spcPts val="0"/>
              </a:spcAft>
              <a:buClr>
                <a:srgbClr val="0C4DA2"/>
              </a:buClr>
              <a:defRPr/>
            </a:pPr>
            <a:r>
              <a:rPr kumimoji="0" lang="en-US" altLang="ko-KR" sz="1200" dirty="0" smtClean="0">
                <a:ln>
                  <a:prstDash val="solid"/>
                </a:ln>
                <a:solidFill>
                  <a:prstClr val="black">
                    <a:lumMod val="75000"/>
                    <a:lumOff val="25000"/>
                  </a:prstClr>
                </a:solidFill>
                <a:latin typeface="Arial" pitchFamily="34" charset="0"/>
                <a:ea typeface="삼성고딕 M" pitchFamily="2" charset="-127"/>
                <a:cs typeface="Arial" pitchFamily="34" charset="0"/>
              </a:rPr>
              <a:t>Samsung </a:t>
            </a: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Economics Research Institute </a:t>
            </a:r>
            <a:endParaRPr kumimoji="0" lang="en-US" altLang="ko-KR" sz="1200" dirty="0" smtClean="0">
              <a:ln>
                <a:prstDash val="solid"/>
              </a:ln>
              <a:solidFill>
                <a:prstClr val="black">
                  <a:lumMod val="75000"/>
                  <a:lumOff val="25000"/>
                </a:prstClr>
              </a:solidFill>
              <a:latin typeface="Arial" pitchFamily="34" charset="0"/>
              <a:ea typeface="삼성고딕 M" pitchFamily="2" charset="-127"/>
              <a:cs typeface="Arial" pitchFamily="34" charset="0"/>
            </a:endParaRPr>
          </a:p>
          <a:p>
            <a:pPr fontAlgn="auto">
              <a:lnSpc>
                <a:spcPct val="110000"/>
              </a:lnSpc>
              <a:spcBef>
                <a:spcPts val="100"/>
              </a:spcBef>
              <a:spcAft>
                <a:spcPts val="0"/>
              </a:spcAft>
              <a:buClr>
                <a:srgbClr val="0C4DA2"/>
              </a:buClr>
              <a:defRPr/>
            </a:pPr>
            <a:r>
              <a:rPr kumimoji="0" lang="en-US" altLang="ko-KR" sz="1200" dirty="0" smtClean="0">
                <a:ln>
                  <a:prstDash val="solid"/>
                </a:ln>
                <a:solidFill>
                  <a:prstClr val="black">
                    <a:lumMod val="75000"/>
                    <a:lumOff val="25000"/>
                  </a:prstClr>
                </a:solidFill>
                <a:latin typeface="Arial" pitchFamily="34" charset="0"/>
                <a:ea typeface="삼성고딕 M" pitchFamily="2" charset="-127"/>
                <a:cs typeface="Arial" pitchFamily="34" charset="0"/>
              </a:rPr>
              <a:t>Samsung </a:t>
            </a:r>
            <a:r>
              <a:rPr kumimoji="0" lang="en-US" altLang="ko-KR" sz="1200" dirty="0" err="1" smtClean="0">
                <a:ln>
                  <a:prstDash val="solid"/>
                </a:ln>
                <a:solidFill>
                  <a:prstClr val="black">
                    <a:lumMod val="75000"/>
                    <a:lumOff val="25000"/>
                  </a:prstClr>
                </a:solidFill>
                <a:latin typeface="Arial" pitchFamily="34" charset="0"/>
                <a:ea typeface="삼성고딕 M" pitchFamily="2" charset="-127"/>
                <a:cs typeface="Arial" pitchFamily="34" charset="0"/>
              </a:rPr>
              <a:t>Bioepis</a:t>
            </a:r>
            <a:endParaRPr kumimoji="0" lang="en-US" altLang="ko-KR" sz="1200" dirty="0" smtClean="0">
              <a:ln>
                <a:prstDash val="solid"/>
              </a:ln>
              <a:solidFill>
                <a:prstClr val="black">
                  <a:lumMod val="75000"/>
                  <a:lumOff val="25000"/>
                </a:prstClr>
              </a:solidFill>
              <a:latin typeface="Arial" pitchFamily="34" charset="0"/>
              <a:ea typeface="삼성고딕 M" pitchFamily="2" charset="-127"/>
              <a:cs typeface="Arial" pitchFamily="34" charset="0"/>
            </a:endParaRPr>
          </a:p>
          <a:p>
            <a:pPr fontAlgn="auto">
              <a:lnSpc>
                <a:spcPct val="110000"/>
              </a:lnSpc>
              <a:spcBef>
                <a:spcPts val="100"/>
              </a:spcBef>
              <a:spcAft>
                <a:spcPts val="0"/>
              </a:spcAft>
              <a:buClr>
                <a:srgbClr val="0C4DA2"/>
              </a:buClr>
              <a:defRPr/>
            </a:pPr>
            <a:r>
              <a:rPr kumimoji="0" lang="en-US" altLang="ko-KR" sz="1200" dirty="0" smtClean="0">
                <a:ln>
                  <a:prstDash val="solid"/>
                </a:ln>
                <a:solidFill>
                  <a:prstClr val="black">
                    <a:lumMod val="75000"/>
                    <a:lumOff val="25000"/>
                  </a:prstClr>
                </a:solidFill>
                <a:latin typeface="Arial" pitchFamily="34" charset="0"/>
                <a:ea typeface="삼성고딕 M" pitchFamily="2" charset="-127"/>
                <a:cs typeface="Arial" pitchFamily="34" charset="0"/>
              </a:rPr>
              <a:t>Samsung Biologics</a:t>
            </a:r>
          </a:p>
          <a:p>
            <a:pPr fontAlgn="auto">
              <a:lnSpc>
                <a:spcPct val="110000"/>
              </a:lnSpc>
              <a:spcBef>
                <a:spcPts val="100"/>
              </a:spcBef>
              <a:spcAft>
                <a:spcPts val="0"/>
              </a:spcAft>
              <a:buClr>
                <a:srgbClr val="0C4DA2"/>
              </a:buClr>
              <a:defRPr/>
            </a:pPr>
            <a:r>
              <a:rPr kumimoji="0" lang="en-US" altLang="ko-KR" sz="1200" dirty="0" smtClean="0">
                <a:ln>
                  <a:prstDash val="solid"/>
                </a:ln>
                <a:solidFill>
                  <a:prstClr val="black">
                    <a:lumMod val="75000"/>
                    <a:lumOff val="25000"/>
                  </a:prstClr>
                </a:solidFill>
                <a:latin typeface="Arial" pitchFamily="34" charset="0"/>
                <a:ea typeface="삼성고딕 M" pitchFamily="2" charset="-127"/>
                <a:cs typeface="Arial" pitchFamily="34" charset="0"/>
              </a:rPr>
              <a:t>Samsung </a:t>
            </a:r>
            <a:r>
              <a:rPr kumimoji="0" lang="en-US" altLang="ko-KR" sz="1200" dirty="0" err="1" smtClean="0">
                <a:ln>
                  <a:prstDash val="solid"/>
                </a:ln>
                <a:solidFill>
                  <a:prstClr val="black">
                    <a:lumMod val="75000"/>
                    <a:lumOff val="25000"/>
                  </a:prstClr>
                </a:solidFill>
                <a:latin typeface="Arial" pitchFamily="34" charset="0"/>
                <a:ea typeface="삼성고딕 M" pitchFamily="2" charset="-127"/>
                <a:cs typeface="Arial" pitchFamily="34" charset="0"/>
              </a:rPr>
              <a:t>Welstory</a:t>
            </a:r>
            <a:endPar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endParaRPr>
          </a:p>
        </p:txBody>
      </p:sp>
      <p:grpSp>
        <p:nvGrpSpPr>
          <p:cNvPr id="8" name="그룹 35"/>
          <p:cNvGrpSpPr/>
          <p:nvPr/>
        </p:nvGrpSpPr>
        <p:grpSpPr>
          <a:xfrm>
            <a:off x="3752854" y="1710185"/>
            <a:ext cx="3000346" cy="1580711"/>
            <a:chOff x="3752854" y="1854201"/>
            <a:chExt cx="3000346" cy="1580711"/>
          </a:xfrm>
        </p:grpSpPr>
        <p:grpSp>
          <p:nvGrpSpPr>
            <p:cNvPr id="9" name="그룹 22"/>
            <p:cNvGrpSpPr>
              <a:grpSpLocks/>
            </p:cNvGrpSpPr>
            <p:nvPr/>
          </p:nvGrpSpPr>
          <p:grpSpPr bwMode="auto">
            <a:xfrm>
              <a:off x="3752854" y="1854201"/>
              <a:ext cx="1927197" cy="252037"/>
              <a:chOff x="342868" y="1773238"/>
              <a:chExt cx="1926607" cy="252000"/>
            </a:xfrm>
          </p:grpSpPr>
          <p:sp>
            <p:nvSpPr>
              <p:cNvPr id="25" name="Text Box 206"/>
              <p:cNvSpPr txBox="1">
                <a:spLocks noChangeArrowheads="1"/>
              </p:cNvSpPr>
              <p:nvPr/>
            </p:nvSpPr>
            <p:spPr bwMode="auto">
              <a:xfrm>
                <a:off x="471456" y="1791516"/>
                <a:ext cx="1798019" cy="215412"/>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400" b="1" dirty="0">
                    <a:ln>
                      <a:prstDash val="solid"/>
                    </a:ln>
                    <a:solidFill>
                      <a:prstClr val="black"/>
                    </a:solidFill>
                    <a:latin typeface="Arial" pitchFamily="34" charset="0"/>
                    <a:ea typeface="삼성고딕 M" pitchFamily="2" charset="-127"/>
                    <a:cs typeface="Arial" pitchFamily="34" charset="0"/>
                  </a:rPr>
                  <a:t>Financial Services </a:t>
                </a:r>
                <a:r>
                  <a:rPr kumimoji="0" lang="en-US" altLang="ko-KR" sz="1200" b="1" dirty="0">
                    <a:ln>
                      <a:prstDash val="solid"/>
                    </a:ln>
                    <a:solidFill>
                      <a:prstClr val="black"/>
                    </a:solidFill>
                    <a:latin typeface="Arial" pitchFamily="34" charset="0"/>
                    <a:ea typeface="삼성고딕 M" pitchFamily="2" charset="-127"/>
                    <a:cs typeface="Arial" pitchFamily="34" charset="0"/>
                  </a:rPr>
                  <a:t>(6)</a:t>
                </a:r>
              </a:p>
            </p:txBody>
          </p:sp>
          <p:grpSp>
            <p:nvGrpSpPr>
              <p:cNvPr id="11" name="그룹 25"/>
              <p:cNvGrpSpPr>
                <a:grpSpLocks/>
              </p:cNvGrpSpPr>
              <p:nvPr/>
            </p:nvGrpSpPr>
            <p:grpSpPr bwMode="auto">
              <a:xfrm>
                <a:off x="342868" y="1773238"/>
                <a:ext cx="54000" cy="252000"/>
                <a:chOff x="5238751" y="1773238"/>
                <a:chExt cx="54000" cy="252000"/>
              </a:xfrm>
            </p:grpSpPr>
            <p:sp>
              <p:nvSpPr>
                <p:cNvPr id="27" name="직사각형 26"/>
                <p:cNvSpPr/>
                <p:nvPr/>
              </p:nvSpPr>
              <p:spPr>
                <a:xfrm>
                  <a:off x="5238751" y="1773238"/>
                  <a:ext cx="53959" cy="252376"/>
                </a:xfrm>
                <a:prstGeom prst="rect">
                  <a:avLst/>
                </a:prstGeom>
                <a:solidFill>
                  <a:srgbClr val="0095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solidFill>
                      <a:prstClr val="white"/>
                    </a:solidFill>
                  </a:endParaRPr>
                </a:p>
              </p:txBody>
            </p:sp>
            <p:sp>
              <p:nvSpPr>
                <p:cNvPr id="28" name="직사각형 27"/>
                <p:cNvSpPr/>
                <p:nvPr/>
              </p:nvSpPr>
              <p:spPr>
                <a:xfrm>
                  <a:off x="5238751" y="1773238"/>
                  <a:ext cx="53959" cy="71428"/>
                </a:xfrm>
                <a:prstGeom prst="rect">
                  <a:avLst/>
                </a:prstGeom>
                <a:solidFill>
                  <a:srgbClr val="004C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solidFill>
                      <a:prstClr val="white"/>
                    </a:solidFill>
                  </a:endParaRPr>
                </a:p>
              </p:txBody>
            </p:sp>
          </p:grpSp>
        </p:grpSp>
        <p:sp>
          <p:nvSpPr>
            <p:cNvPr id="24" name="Text Box 206"/>
            <p:cNvSpPr txBox="1">
              <a:spLocks noChangeArrowheads="1"/>
            </p:cNvSpPr>
            <p:nvPr/>
          </p:nvSpPr>
          <p:spPr bwMode="auto">
            <a:xfrm>
              <a:off x="3860948" y="2151997"/>
              <a:ext cx="2892252" cy="1282915"/>
            </a:xfrm>
            <a:prstGeom prst="rect">
              <a:avLst/>
            </a:prstGeom>
            <a:noFill/>
            <a:ln w="3175" algn="ctr">
              <a:noFill/>
              <a:miter lim="800000"/>
              <a:headEnd/>
              <a:tailEnd/>
            </a:ln>
            <a:effectLst/>
          </p:spPr>
          <p:txBody>
            <a:bodyPr wrap="square" lIns="0" tIns="0" rIns="0" bIns="0">
              <a:spAutoFit/>
              <a:scene3d>
                <a:camera prst="orthographicFront">
                  <a:rot lat="0" lon="0" rev="0"/>
                </a:camera>
                <a:lightRig rig="glow" dir="t">
                  <a:rot lat="0" lon="0" rev="3600000"/>
                </a:lightRig>
              </a:scene3d>
              <a:sp3d prstMaterial="softEdge">
                <a:contourClr>
                  <a:schemeClr val="bg1"/>
                </a:contourClr>
              </a:sp3d>
            </a:bodyPr>
            <a:lstStyle/>
            <a:p>
              <a:pPr fontAlgn="auto">
                <a:lnSpc>
                  <a:spcPct val="110000"/>
                </a:lnSpc>
                <a:spcBef>
                  <a:spcPts val="100"/>
                </a:spcBef>
                <a:spcAft>
                  <a:spcPts val="0"/>
                </a:spcAft>
                <a:buClr>
                  <a:srgbClr val="0C4DA2"/>
                </a:buClr>
                <a:defRPr/>
              </a:pP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Samsung Life Insurance </a:t>
              </a:r>
            </a:p>
            <a:p>
              <a:pPr fontAlgn="auto">
                <a:lnSpc>
                  <a:spcPct val="110000"/>
                </a:lnSpc>
                <a:spcBef>
                  <a:spcPts val="100"/>
                </a:spcBef>
                <a:spcAft>
                  <a:spcPts val="0"/>
                </a:spcAft>
                <a:buClr>
                  <a:srgbClr val="0C4DA2"/>
                </a:buClr>
                <a:defRPr/>
              </a:pP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Samsung Fire &amp; Marine Insurance </a:t>
              </a:r>
            </a:p>
            <a:p>
              <a:pPr fontAlgn="auto">
                <a:lnSpc>
                  <a:spcPct val="110000"/>
                </a:lnSpc>
                <a:spcBef>
                  <a:spcPts val="100"/>
                </a:spcBef>
                <a:spcAft>
                  <a:spcPts val="0"/>
                </a:spcAft>
                <a:buClr>
                  <a:srgbClr val="0C4DA2"/>
                </a:buClr>
                <a:defRPr/>
              </a:pP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Samsung Card </a:t>
              </a:r>
            </a:p>
            <a:p>
              <a:pPr fontAlgn="auto">
                <a:lnSpc>
                  <a:spcPct val="110000"/>
                </a:lnSpc>
                <a:spcBef>
                  <a:spcPts val="100"/>
                </a:spcBef>
                <a:spcAft>
                  <a:spcPts val="0"/>
                </a:spcAft>
                <a:buClr>
                  <a:srgbClr val="0C4DA2"/>
                </a:buClr>
                <a:defRPr/>
              </a:pP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Samsung Securities </a:t>
              </a:r>
            </a:p>
            <a:p>
              <a:pPr fontAlgn="auto">
                <a:lnSpc>
                  <a:spcPct val="110000"/>
                </a:lnSpc>
                <a:spcBef>
                  <a:spcPts val="100"/>
                </a:spcBef>
                <a:spcAft>
                  <a:spcPts val="0"/>
                </a:spcAft>
                <a:buClr>
                  <a:srgbClr val="0C4DA2"/>
                </a:buClr>
                <a:defRPr/>
              </a:pP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Samsung Investment </a:t>
              </a:r>
              <a:r>
                <a:rPr kumimoji="0" lang="en-US" altLang="ko-KR" sz="1200" dirty="0" smtClean="0">
                  <a:ln>
                    <a:prstDash val="solid"/>
                  </a:ln>
                  <a:solidFill>
                    <a:prstClr val="black">
                      <a:lumMod val="75000"/>
                      <a:lumOff val="25000"/>
                    </a:prstClr>
                  </a:solidFill>
                  <a:latin typeface="Arial" pitchFamily="34" charset="0"/>
                  <a:ea typeface="삼성고딕 M" pitchFamily="2" charset="-127"/>
                  <a:cs typeface="Arial" pitchFamily="34" charset="0"/>
                </a:rPr>
                <a:t>Trust Management </a:t>
              </a:r>
              <a:endPar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endParaRPr>
            </a:p>
            <a:p>
              <a:pPr fontAlgn="auto">
                <a:lnSpc>
                  <a:spcPct val="110000"/>
                </a:lnSpc>
                <a:spcBef>
                  <a:spcPts val="100"/>
                </a:spcBef>
                <a:spcAft>
                  <a:spcPts val="0"/>
                </a:spcAft>
                <a:buClr>
                  <a:srgbClr val="0C4DA2"/>
                </a:buClr>
                <a:defRPr/>
              </a:pP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Samsung Venture Investment</a:t>
              </a:r>
            </a:p>
          </p:txBody>
        </p:sp>
      </p:grpSp>
      <p:sp>
        <p:nvSpPr>
          <p:cNvPr id="39" name="Text Box 206"/>
          <p:cNvSpPr txBox="1">
            <a:spLocks noChangeArrowheads="1"/>
          </p:cNvSpPr>
          <p:nvPr/>
        </p:nvSpPr>
        <p:spPr bwMode="auto">
          <a:xfrm>
            <a:off x="3881466" y="3653996"/>
            <a:ext cx="2712281" cy="215444"/>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400" b="1" dirty="0">
                <a:ln>
                  <a:prstDash val="solid"/>
                </a:ln>
                <a:solidFill>
                  <a:srgbClr val="0C4DA2"/>
                </a:solidFill>
                <a:latin typeface="Arial" pitchFamily="34" charset="0"/>
                <a:ea typeface="삼성고딕 M" pitchFamily="2" charset="-127"/>
                <a:cs typeface="Arial" pitchFamily="34" charset="0"/>
              </a:rPr>
              <a:t>Engineering &amp; Constructions </a:t>
            </a:r>
            <a:r>
              <a:rPr kumimoji="0" lang="en-US" altLang="ko-KR" sz="1200" b="1" dirty="0">
                <a:ln>
                  <a:prstDash val="solid"/>
                </a:ln>
                <a:solidFill>
                  <a:srgbClr val="0C4DA2"/>
                </a:solidFill>
                <a:latin typeface="Arial" pitchFamily="34" charset="0"/>
                <a:ea typeface="삼성고딕 M" pitchFamily="2" charset="-127"/>
                <a:cs typeface="Arial" pitchFamily="34" charset="0"/>
              </a:rPr>
              <a:t>(3)</a:t>
            </a:r>
          </a:p>
        </p:txBody>
      </p:sp>
      <p:sp>
        <p:nvSpPr>
          <p:cNvPr id="46" name="Text Box 206"/>
          <p:cNvSpPr txBox="1">
            <a:spLocks noChangeArrowheads="1"/>
          </p:cNvSpPr>
          <p:nvPr/>
        </p:nvSpPr>
        <p:spPr bwMode="auto">
          <a:xfrm>
            <a:off x="3881457" y="4919234"/>
            <a:ext cx="1788951" cy="215444"/>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400" b="1" dirty="0">
                <a:ln>
                  <a:prstDash val="solid"/>
                </a:ln>
                <a:solidFill>
                  <a:prstClr val="black"/>
                </a:solidFill>
                <a:latin typeface="Arial" pitchFamily="34" charset="0"/>
                <a:ea typeface="삼성고딕 M" pitchFamily="2" charset="-127"/>
                <a:cs typeface="Arial" pitchFamily="34" charset="0"/>
              </a:rPr>
              <a:t>Chemical Industry </a:t>
            </a:r>
            <a:r>
              <a:rPr kumimoji="0" lang="en-US" altLang="ko-KR" sz="1200" b="1" dirty="0" smtClean="0">
                <a:ln>
                  <a:prstDash val="solid"/>
                </a:ln>
                <a:solidFill>
                  <a:prstClr val="black"/>
                </a:solidFill>
                <a:latin typeface="Arial" pitchFamily="34" charset="0"/>
                <a:ea typeface="삼성고딕 M" pitchFamily="2" charset="-127"/>
                <a:cs typeface="Arial" pitchFamily="34" charset="0"/>
              </a:rPr>
              <a:t>(5)</a:t>
            </a:r>
            <a:endParaRPr kumimoji="0" lang="en-US" altLang="ko-KR" sz="1400" b="1" dirty="0">
              <a:ln>
                <a:prstDash val="solid"/>
              </a:ln>
              <a:solidFill>
                <a:prstClr val="black"/>
              </a:solidFill>
              <a:latin typeface="Arial" pitchFamily="34" charset="0"/>
              <a:ea typeface="삼성고딕 M" pitchFamily="2" charset="-127"/>
              <a:cs typeface="Arial" pitchFamily="34" charset="0"/>
            </a:endParaRPr>
          </a:p>
        </p:txBody>
      </p:sp>
      <p:sp>
        <p:nvSpPr>
          <p:cNvPr id="45" name="Text Box 206"/>
          <p:cNvSpPr txBox="1">
            <a:spLocks noChangeArrowheads="1"/>
          </p:cNvSpPr>
          <p:nvPr/>
        </p:nvSpPr>
        <p:spPr bwMode="auto">
          <a:xfrm>
            <a:off x="3860927" y="5198853"/>
            <a:ext cx="2147447" cy="1282915"/>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contourClr>
                <a:schemeClr val="bg1"/>
              </a:contourClr>
            </a:sp3d>
          </a:bodyPr>
          <a:lstStyle/>
          <a:p>
            <a:pPr fontAlgn="auto">
              <a:lnSpc>
                <a:spcPct val="110000"/>
              </a:lnSpc>
              <a:spcBef>
                <a:spcPts val="100"/>
              </a:spcBef>
              <a:spcAft>
                <a:spcPts val="0"/>
              </a:spcAft>
              <a:buClr>
                <a:srgbClr val="0C4DA2"/>
              </a:buClr>
              <a:defRPr/>
            </a:pP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Samsung Total Petrochemicals </a:t>
            </a:r>
          </a:p>
          <a:p>
            <a:pPr fontAlgn="auto">
              <a:lnSpc>
                <a:spcPct val="110000"/>
              </a:lnSpc>
              <a:spcBef>
                <a:spcPts val="100"/>
              </a:spcBef>
              <a:spcAft>
                <a:spcPts val="0"/>
              </a:spcAft>
              <a:buClr>
                <a:srgbClr val="0C4DA2"/>
              </a:buClr>
              <a:defRPr/>
            </a:pP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Samsung Petrochemicals </a:t>
            </a:r>
          </a:p>
          <a:p>
            <a:pPr fontAlgn="auto">
              <a:lnSpc>
                <a:spcPct val="110000"/>
              </a:lnSpc>
              <a:spcBef>
                <a:spcPts val="100"/>
              </a:spcBef>
              <a:spcAft>
                <a:spcPts val="0"/>
              </a:spcAft>
              <a:buClr>
                <a:srgbClr val="0C4DA2"/>
              </a:buClr>
              <a:defRPr/>
            </a:pP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Samsung Fine Chemicals </a:t>
            </a:r>
          </a:p>
          <a:p>
            <a:pPr fontAlgn="auto">
              <a:lnSpc>
                <a:spcPct val="110000"/>
              </a:lnSpc>
              <a:spcBef>
                <a:spcPts val="100"/>
              </a:spcBef>
              <a:spcAft>
                <a:spcPts val="0"/>
              </a:spcAft>
              <a:buClr>
                <a:srgbClr val="0C4DA2"/>
              </a:buClr>
              <a:defRPr/>
            </a:pPr>
            <a:r>
              <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rPr>
              <a:t>Samsung BP </a:t>
            </a:r>
            <a:r>
              <a:rPr kumimoji="0" lang="en-US" altLang="ko-KR" sz="1200" dirty="0" smtClean="0">
                <a:ln>
                  <a:prstDash val="solid"/>
                </a:ln>
                <a:solidFill>
                  <a:prstClr val="black">
                    <a:lumMod val="75000"/>
                    <a:lumOff val="25000"/>
                  </a:prstClr>
                </a:solidFill>
                <a:latin typeface="Arial" pitchFamily="34" charset="0"/>
                <a:ea typeface="삼성고딕 M" pitchFamily="2" charset="-127"/>
                <a:cs typeface="Arial" pitchFamily="34" charset="0"/>
              </a:rPr>
              <a:t>Chemicals</a:t>
            </a:r>
          </a:p>
          <a:p>
            <a:pPr fontAlgn="auto">
              <a:lnSpc>
                <a:spcPct val="110000"/>
              </a:lnSpc>
              <a:spcBef>
                <a:spcPts val="100"/>
              </a:spcBef>
              <a:spcAft>
                <a:spcPts val="0"/>
              </a:spcAft>
              <a:buClr>
                <a:srgbClr val="0C4DA2"/>
              </a:buClr>
              <a:defRPr/>
            </a:pPr>
            <a:r>
              <a:rPr kumimoji="0" lang="en-US" altLang="ko-KR" sz="1200" dirty="0" smtClean="0">
                <a:ln>
                  <a:prstDash val="solid"/>
                </a:ln>
                <a:solidFill>
                  <a:prstClr val="black">
                    <a:lumMod val="75000"/>
                    <a:lumOff val="25000"/>
                  </a:prstClr>
                </a:solidFill>
                <a:latin typeface="Arial" pitchFamily="34" charset="0"/>
                <a:ea typeface="삼성고딕 M" pitchFamily="2" charset="-127"/>
                <a:cs typeface="Arial" pitchFamily="34" charset="0"/>
              </a:rPr>
              <a:t>Samsung </a:t>
            </a:r>
            <a:r>
              <a:rPr kumimoji="0" lang="en-US" altLang="ko-KR" sz="1200" dirty="0" err="1" smtClean="0">
                <a:ln>
                  <a:prstDash val="solid"/>
                </a:ln>
                <a:solidFill>
                  <a:prstClr val="black">
                    <a:lumMod val="75000"/>
                    <a:lumOff val="25000"/>
                  </a:prstClr>
                </a:solidFill>
                <a:latin typeface="Arial" pitchFamily="34" charset="0"/>
                <a:ea typeface="삼성고딕 M" pitchFamily="2" charset="-127"/>
                <a:cs typeface="Arial" pitchFamily="34" charset="0"/>
              </a:rPr>
              <a:t>Techwin</a:t>
            </a:r>
            <a:r>
              <a:rPr kumimoji="0" lang="en-US" altLang="ko-KR" sz="1200" dirty="0" smtClean="0">
                <a:ln>
                  <a:prstDash val="solid"/>
                </a:ln>
                <a:solidFill>
                  <a:prstClr val="black">
                    <a:lumMod val="75000"/>
                    <a:lumOff val="25000"/>
                  </a:prstClr>
                </a:solidFill>
                <a:latin typeface="Arial" pitchFamily="34" charset="0"/>
                <a:ea typeface="삼성고딕 M" pitchFamily="2" charset="-127"/>
                <a:cs typeface="Arial" pitchFamily="34" charset="0"/>
              </a:rPr>
              <a:t> </a:t>
            </a:r>
          </a:p>
          <a:p>
            <a:pPr fontAlgn="auto">
              <a:lnSpc>
                <a:spcPct val="110000"/>
              </a:lnSpc>
              <a:spcBef>
                <a:spcPts val="100"/>
              </a:spcBef>
              <a:spcAft>
                <a:spcPts val="0"/>
              </a:spcAft>
              <a:buClr>
                <a:srgbClr val="0C4DA2"/>
              </a:buClr>
              <a:defRPr/>
            </a:pPr>
            <a:endParaRPr kumimoji="0" lang="en-US" altLang="ko-KR" sz="1200" dirty="0">
              <a:ln>
                <a:prstDash val="solid"/>
              </a:ln>
              <a:solidFill>
                <a:prstClr val="black">
                  <a:lumMod val="75000"/>
                  <a:lumOff val="25000"/>
                </a:prstClr>
              </a:solidFill>
              <a:latin typeface="Arial" pitchFamily="34" charset="0"/>
              <a:ea typeface="삼성고딕 M" pitchFamily="2" charset="-127"/>
              <a:cs typeface="Arial" pitchFamily="34" charset="0"/>
            </a:endParaRPr>
          </a:p>
        </p:txBody>
      </p:sp>
      <p:grpSp>
        <p:nvGrpSpPr>
          <p:cNvPr id="12" name="그룹 46"/>
          <p:cNvGrpSpPr>
            <a:grpSpLocks/>
          </p:cNvGrpSpPr>
          <p:nvPr/>
        </p:nvGrpSpPr>
        <p:grpSpPr bwMode="auto">
          <a:xfrm>
            <a:off x="1154576" y="1700808"/>
            <a:ext cx="54008" cy="252131"/>
            <a:chOff x="5238751" y="1773238"/>
            <a:chExt cx="54000" cy="252000"/>
          </a:xfrm>
        </p:grpSpPr>
        <p:sp>
          <p:nvSpPr>
            <p:cNvPr id="50" name="직사각형 49"/>
            <p:cNvSpPr/>
            <p:nvPr/>
          </p:nvSpPr>
          <p:spPr>
            <a:xfrm>
              <a:off x="5238751" y="1773238"/>
              <a:ext cx="53967" cy="252282"/>
            </a:xfrm>
            <a:prstGeom prst="rect">
              <a:avLst/>
            </a:prstGeom>
            <a:solidFill>
              <a:srgbClr val="5E4B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solidFill>
                  <a:prstClr val="white"/>
                </a:solidFill>
              </a:endParaRPr>
            </a:p>
          </p:txBody>
        </p:sp>
        <p:sp>
          <p:nvSpPr>
            <p:cNvPr id="51" name="직사각형 50"/>
            <p:cNvSpPr/>
            <p:nvPr/>
          </p:nvSpPr>
          <p:spPr>
            <a:xfrm>
              <a:off x="5238751" y="1773238"/>
              <a:ext cx="53967" cy="71401"/>
            </a:xfrm>
            <a:prstGeom prst="rect">
              <a:avLst/>
            </a:prstGeom>
            <a:solidFill>
              <a:srgbClr val="2F25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solidFill>
                  <a:prstClr val="white"/>
                </a:solidFill>
              </a:endParaRPr>
            </a:p>
          </p:txBody>
        </p:sp>
      </p:grpSp>
      <p:pic>
        <p:nvPicPr>
          <p:cNvPr id="5127" name="그림 3" descr="큐브이미지.png"/>
          <p:cNvPicPr>
            <a:picLocks noChangeAspect="1"/>
          </p:cNvPicPr>
          <p:nvPr/>
        </p:nvPicPr>
        <p:blipFill>
          <a:blip r:embed="rId5" cstate="print"/>
          <a:srcRect l="9425" b="2603"/>
          <a:stretch>
            <a:fillRect/>
          </a:stretch>
        </p:blipFill>
        <p:spPr bwMode="auto">
          <a:xfrm>
            <a:off x="7" y="3524250"/>
            <a:ext cx="4048125" cy="3333750"/>
          </a:xfrm>
          <a:prstGeom prst="rect">
            <a:avLst/>
          </a:prstGeom>
          <a:noFill/>
          <a:ln w="9525">
            <a:noFill/>
            <a:miter lim="800000"/>
            <a:headEnd/>
            <a:tailEnd/>
          </a:ln>
        </p:spPr>
      </p:pic>
      <p:sp>
        <p:nvSpPr>
          <p:cNvPr id="41" name="TextBox 40"/>
          <p:cNvSpPr txBox="1"/>
          <p:nvPr/>
        </p:nvSpPr>
        <p:spPr bwMode="auto">
          <a:xfrm>
            <a:off x="6609184" y="4784452"/>
            <a:ext cx="3168352" cy="276999"/>
          </a:xfrm>
          <a:prstGeom prst="rect">
            <a:avLst/>
          </a:prstGeom>
          <a:noFill/>
          <a:ln w="3175" algn="ctr">
            <a:noFill/>
            <a:miter lim="800000"/>
            <a:headEnd/>
            <a:tailEnd/>
          </a:ln>
          <a:effectLst/>
        </p:spPr>
        <p:txBody>
          <a:bodyPr wrap="square" lIns="0" tIns="0" rIns="0" bIns="0" rtlCol="0">
            <a:spAutoFit/>
          </a:bodyPr>
          <a:lstStyle/>
          <a:p>
            <a:pPr fontAlgn="auto">
              <a:spcBef>
                <a:spcPts val="0"/>
              </a:spcBef>
              <a:spcAft>
                <a:spcPts val="0"/>
              </a:spcAft>
            </a:pPr>
            <a:r>
              <a:rPr kumimoji="0" lang="en-US" altLang="ko-KR"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pitchFamily="34" charset="0"/>
                <a:ea typeface="삼성고딕 M" pitchFamily="2" charset="-127"/>
                <a:cs typeface="Arial" pitchFamily="34" charset="0"/>
              </a:rPr>
              <a:t>Co-work &amp; Synergy Effect</a:t>
            </a:r>
            <a:endParaRPr kumimoji="0" lang="ko-KR" altLang="en-US"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pitchFamily="34" charset="0"/>
              <a:ea typeface="삼성고딕 M" pitchFamily="2" charset="-127"/>
              <a:cs typeface="Arial" pitchFamily="34" charset="0"/>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1"/>
          <p:cNvSpPr/>
          <p:nvPr/>
        </p:nvSpPr>
        <p:spPr>
          <a:xfrm>
            <a:off x="269132" y="1611547"/>
            <a:ext cx="4423409" cy="22308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r>
              <a:rPr lang="en-US" sz="1400" i="1" dirty="0" smtClean="0">
                <a:solidFill>
                  <a:schemeClr val="tx1"/>
                </a:solidFill>
                <a:latin typeface="Arial" pitchFamily="34" charset="0"/>
                <a:cs typeface="Arial" pitchFamily="34" charset="0"/>
              </a:rPr>
              <a:t>The plant influent is typical domestic sewage.</a:t>
            </a:r>
          </a:p>
          <a:p>
            <a:r>
              <a:rPr lang="en-US" sz="1400" i="1" dirty="0" smtClean="0">
                <a:solidFill>
                  <a:schemeClr val="tx1"/>
                </a:solidFill>
                <a:latin typeface="Arial" pitchFamily="34" charset="0"/>
                <a:cs typeface="Arial" pitchFamily="34" charset="0"/>
              </a:rPr>
              <a:t>The WWTP is designed to produce an effluent</a:t>
            </a:r>
          </a:p>
          <a:p>
            <a:r>
              <a:rPr lang="en-US" sz="1400" i="1" dirty="0" smtClean="0">
                <a:solidFill>
                  <a:schemeClr val="tx1"/>
                </a:solidFill>
                <a:latin typeface="Arial" pitchFamily="34" charset="0"/>
                <a:cs typeface="Arial" pitchFamily="34" charset="0"/>
              </a:rPr>
              <a:t>with an average monthly value of less than 20 mg/l</a:t>
            </a:r>
          </a:p>
          <a:p>
            <a:r>
              <a:rPr lang="en-US" sz="1400" i="1" dirty="0" smtClean="0">
                <a:solidFill>
                  <a:schemeClr val="tx1"/>
                </a:solidFill>
                <a:latin typeface="Arial" pitchFamily="34" charset="0"/>
                <a:cs typeface="Arial" pitchFamily="34" charset="0"/>
              </a:rPr>
              <a:t>BOD and 20 mg/l TSS. </a:t>
            </a:r>
          </a:p>
          <a:p>
            <a:r>
              <a:rPr lang="en-US" sz="1400" i="1" dirty="0" smtClean="0">
                <a:solidFill>
                  <a:schemeClr val="tx1"/>
                </a:solidFill>
                <a:latin typeface="Arial" pitchFamily="34" charset="0"/>
                <a:cs typeface="Arial" pitchFamily="34" charset="0"/>
              </a:rPr>
              <a:t>The average total dissolved solids (TDS) in the feed </a:t>
            </a:r>
          </a:p>
          <a:p>
            <a:r>
              <a:rPr lang="en-US" sz="1400" i="1" dirty="0" smtClean="0">
                <a:solidFill>
                  <a:schemeClr val="tx1"/>
                </a:solidFill>
                <a:latin typeface="Arial" pitchFamily="34" charset="0"/>
                <a:cs typeface="Arial" pitchFamily="34" charset="0"/>
              </a:rPr>
              <a:t>Is 1,280 mg/l, and the plant product is less than </a:t>
            </a:r>
          </a:p>
          <a:p>
            <a:r>
              <a:rPr lang="en-US" sz="1400" i="1" dirty="0" smtClean="0">
                <a:solidFill>
                  <a:schemeClr val="tx1"/>
                </a:solidFill>
                <a:latin typeface="Arial" pitchFamily="34" charset="0"/>
                <a:cs typeface="Arial" pitchFamily="34" charset="0"/>
              </a:rPr>
              <a:t>100 mg/l, significantly better than World Health </a:t>
            </a:r>
          </a:p>
          <a:p>
            <a:r>
              <a:rPr lang="en-US" sz="1400" i="1" dirty="0" smtClean="0">
                <a:solidFill>
                  <a:schemeClr val="tx1"/>
                </a:solidFill>
                <a:latin typeface="Arial" pitchFamily="34" charset="0"/>
                <a:cs typeface="Arial" pitchFamily="34" charset="0"/>
              </a:rPr>
              <a:t>Organization (WHO) potable water guidelines.</a:t>
            </a:r>
            <a:endParaRPr lang="en-US" altLang="ko-KR" sz="1400" dirty="0" smtClean="0">
              <a:solidFill>
                <a:schemeClr val="tx1"/>
              </a:solidFill>
              <a:latin typeface="Arial" pitchFamily="34" charset="0"/>
              <a:ea typeface="맑은 고딕" pitchFamily="50" charset="-127"/>
              <a:cs typeface="Arial" pitchFamily="34" charset="0"/>
            </a:endParaRPr>
          </a:p>
          <a:p>
            <a:pPr marL="342900" marR="0" lvl="0" indent="-342900" defTabSz="914400" eaLnBrk="1" fontAlgn="auto" latinLnBrk="0" hangingPunct="1">
              <a:lnSpc>
                <a:spcPct val="100000"/>
              </a:lnSpc>
              <a:spcBef>
                <a:spcPts val="0"/>
              </a:spcBef>
              <a:spcAft>
                <a:spcPts val="300"/>
              </a:spcAft>
              <a:buClr>
                <a:srgbClr val="000000"/>
              </a:buClr>
              <a:buSzTx/>
              <a:tabLst/>
              <a:defRPr/>
            </a:pPr>
            <a:r>
              <a:rPr lang="en-US" altLang="ko-KR" sz="1400" dirty="0" smtClean="0">
                <a:solidFill>
                  <a:schemeClr val="tx1"/>
                </a:solidFill>
                <a:latin typeface="Arial" pitchFamily="34" charset="0"/>
                <a:ea typeface="맑은 고딕" pitchFamily="50" charset="-127"/>
                <a:cs typeface="Arial" pitchFamily="34" charset="0"/>
              </a:rPr>
              <a:t> </a:t>
            </a: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a:solidFill>
                <a:schemeClr val="tx1"/>
              </a:solidFill>
              <a:latin typeface="Arial" pitchFamily="34" charset="0"/>
              <a:ea typeface="맑은 고딕" pitchFamily="50" charset="-127"/>
              <a:cs typeface="Arial" pitchFamily="34" charset="0"/>
            </a:endParaRPr>
          </a:p>
        </p:txBody>
      </p:sp>
      <p:sp>
        <p:nvSpPr>
          <p:cNvPr id="8" name="모서리가 둥근 직사각형 81"/>
          <p:cNvSpPr/>
          <p:nvPr/>
        </p:nvSpPr>
        <p:spPr bwMode="auto">
          <a:xfrm>
            <a:off x="446887" y="1088522"/>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Results</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12" name="직사각형 1"/>
          <p:cNvSpPr/>
          <p:nvPr/>
        </p:nvSpPr>
        <p:spPr>
          <a:xfrm>
            <a:off x="5090809" y="1598576"/>
            <a:ext cx="4423409" cy="51426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r>
              <a:rPr lang="en-US" sz="1400" i="1" dirty="0" smtClean="0">
                <a:solidFill>
                  <a:schemeClr val="tx1"/>
                </a:solidFill>
                <a:latin typeface="Arial" pitchFamily="34" charset="0"/>
                <a:cs typeface="Arial" pitchFamily="34" charset="0"/>
              </a:rPr>
              <a:t>The effluent fed to the UF first passes through a disk </a:t>
            </a:r>
          </a:p>
          <a:p>
            <a:r>
              <a:rPr lang="en-US" sz="1400" i="1" dirty="0" smtClean="0">
                <a:solidFill>
                  <a:schemeClr val="tx1"/>
                </a:solidFill>
                <a:latin typeface="Arial" pitchFamily="34" charset="0"/>
                <a:cs typeface="Arial" pitchFamily="34" charset="0"/>
              </a:rPr>
              <a:t>filter, after which a small amount of coagulant is added to coagulate fine particulates and possibly allow </a:t>
            </a:r>
          </a:p>
          <a:p>
            <a:r>
              <a:rPr lang="en-US" sz="1400" i="1" dirty="0" smtClean="0">
                <a:solidFill>
                  <a:schemeClr val="tx1"/>
                </a:solidFill>
                <a:latin typeface="Arial" pitchFamily="34" charset="0"/>
                <a:cs typeface="Arial" pitchFamily="34" charset="0"/>
              </a:rPr>
              <a:t>some TOC removal to facilitate the operation of the </a:t>
            </a:r>
          </a:p>
          <a:p>
            <a:r>
              <a:rPr lang="en-US" sz="1400" i="1" dirty="0" smtClean="0">
                <a:solidFill>
                  <a:schemeClr val="tx1"/>
                </a:solidFill>
                <a:latin typeface="Arial" pitchFamily="34" charset="0"/>
                <a:cs typeface="Arial" pitchFamily="34" charset="0"/>
              </a:rPr>
              <a:t>plant. The SDI of the UF product will be below 2, an </a:t>
            </a:r>
          </a:p>
          <a:p>
            <a:r>
              <a:rPr lang="en-US" sz="1400" i="1" dirty="0" smtClean="0">
                <a:solidFill>
                  <a:schemeClr val="tx1"/>
                </a:solidFill>
                <a:latin typeface="Arial" pitchFamily="34" charset="0"/>
                <a:cs typeface="Arial" pitchFamily="34" charset="0"/>
              </a:rPr>
              <a:t>important criterion for the RO plant performance. </a:t>
            </a:r>
          </a:p>
          <a:p>
            <a:r>
              <a:rPr lang="en-US" sz="1400" i="1" dirty="0" smtClean="0">
                <a:solidFill>
                  <a:schemeClr val="tx1"/>
                </a:solidFill>
                <a:latin typeface="Arial" pitchFamily="34" charset="0"/>
                <a:cs typeface="Arial" pitchFamily="34" charset="0"/>
              </a:rPr>
              <a:t>Previous experience treating secondary municipal effluent with UF has shown that SDI values of less than 1 are possible.</a:t>
            </a:r>
          </a:p>
          <a:p>
            <a:r>
              <a:rPr lang="en-US" sz="1400" i="1" dirty="0" smtClean="0">
                <a:solidFill>
                  <a:schemeClr val="tx1"/>
                </a:solidFill>
                <a:latin typeface="Arial" pitchFamily="34" charset="0"/>
                <a:cs typeface="Arial" pitchFamily="34" charset="0"/>
              </a:rPr>
              <a:t>The salinity of the municipal effluent has an average</a:t>
            </a:r>
          </a:p>
          <a:p>
            <a:r>
              <a:rPr lang="en-US" sz="1400" i="1" dirty="0" smtClean="0">
                <a:solidFill>
                  <a:schemeClr val="tx1"/>
                </a:solidFill>
                <a:latin typeface="Arial" pitchFamily="34" charset="0"/>
                <a:cs typeface="Arial" pitchFamily="34" charset="0"/>
              </a:rPr>
              <a:t>monthly value of 1,280 mg/l TDS, with a maximum</a:t>
            </a:r>
          </a:p>
          <a:p>
            <a:r>
              <a:rPr lang="en-US" sz="1400" i="1" dirty="0" smtClean="0">
                <a:solidFill>
                  <a:schemeClr val="tx1"/>
                </a:solidFill>
                <a:latin typeface="Arial" pitchFamily="34" charset="0"/>
                <a:cs typeface="Arial" pitchFamily="34" charset="0"/>
              </a:rPr>
              <a:t>value of 3,014 mg/l. RO is used to desalinate the </a:t>
            </a:r>
          </a:p>
          <a:p>
            <a:r>
              <a:rPr lang="en-US" sz="1400" i="1" dirty="0" smtClean="0">
                <a:solidFill>
                  <a:schemeClr val="tx1"/>
                </a:solidFill>
                <a:latin typeface="Arial" pitchFamily="34" charset="0"/>
                <a:cs typeface="Arial" pitchFamily="34" charset="0"/>
              </a:rPr>
              <a:t>water to 100 mg/l TDS, as well as provide a second </a:t>
            </a:r>
          </a:p>
          <a:p>
            <a:r>
              <a:rPr lang="en-US" sz="1400" i="1" dirty="0" smtClean="0">
                <a:solidFill>
                  <a:schemeClr val="tx1"/>
                </a:solidFill>
                <a:latin typeface="Arial" pitchFamily="34" charset="0"/>
                <a:cs typeface="Arial" pitchFamily="34" charset="0"/>
              </a:rPr>
              <a:t>barrier to bacteria and viruses.</a:t>
            </a:r>
          </a:p>
          <a:p>
            <a:r>
              <a:rPr lang="en-US" sz="1400" i="1" dirty="0" smtClean="0">
                <a:solidFill>
                  <a:schemeClr val="tx1"/>
                </a:solidFill>
                <a:latin typeface="Arial" pitchFamily="34" charset="0"/>
                <a:cs typeface="Arial" pitchFamily="34" charset="0"/>
              </a:rPr>
              <a:t>RO technology is well proven for desalinating </a:t>
            </a:r>
          </a:p>
          <a:p>
            <a:r>
              <a:rPr lang="en-US" sz="1400" i="1" dirty="0" smtClean="0">
                <a:solidFill>
                  <a:schemeClr val="tx1"/>
                </a:solidFill>
                <a:latin typeface="Arial" pitchFamily="34" charset="0"/>
                <a:cs typeface="Arial" pitchFamily="34" charset="0"/>
              </a:rPr>
              <a:t>municipal effluent. The system consists of 42 identical skids in a 4:2:1 array. Approximately 21,000 </a:t>
            </a:r>
          </a:p>
          <a:p>
            <a:r>
              <a:rPr lang="en-US" sz="1400" i="1" dirty="0" smtClean="0">
                <a:solidFill>
                  <a:schemeClr val="tx1"/>
                </a:solidFill>
                <a:latin typeface="Arial" pitchFamily="34" charset="0"/>
                <a:cs typeface="Arial" pitchFamily="34" charset="0"/>
              </a:rPr>
              <a:t>membranes, provided by Toray of America, were </a:t>
            </a:r>
          </a:p>
          <a:p>
            <a:r>
              <a:rPr lang="en-US" sz="1400" i="1" dirty="0" smtClean="0">
                <a:solidFill>
                  <a:schemeClr val="tx1"/>
                </a:solidFill>
                <a:latin typeface="Arial" pitchFamily="34" charset="0"/>
                <a:cs typeface="Arial" pitchFamily="34" charset="0"/>
              </a:rPr>
              <a:t>required for this project. The RO system is limited to </a:t>
            </a:r>
          </a:p>
          <a:p>
            <a:r>
              <a:rPr lang="en-US" sz="1400" i="1" dirty="0" smtClean="0">
                <a:solidFill>
                  <a:schemeClr val="tx1"/>
                </a:solidFill>
                <a:latin typeface="Arial" pitchFamily="34" charset="0"/>
                <a:cs typeface="Arial" pitchFamily="34" charset="0"/>
              </a:rPr>
              <a:t>operating at 85% recovery by calcium phosphate </a:t>
            </a:r>
          </a:p>
          <a:p>
            <a:r>
              <a:rPr lang="en-US" sz="1400" i="1" dirty="0" smtClean="0">
                <a:solidFill>
                  <a:schemeClr val="tx1"/>
                </a:solidFill>
                <a:latin typeface="Arial" pitchFamily="34" charset="0"/>
                <a:cs typeface="Arial" pitchFamily="34" charset="0"/>
              </a:rPr>
              <a:t>precipitation, which can frequently be the limiting </a:t>
            </a:r>
          </a:p>
          <a:p>
            <a:r>
              <a:rPr lang="en-US" sz="1400" i="1" dirty="0" smtClean="0">
                <a:solidFill>
                  <a:schemeClr val="tx1"/>
                </a:solidFill>
                <a:latin typeface="Arial" pitchFamily="34" charset="0"/>
                <a:cs typeface="Arial" pitchFamily="34" charset="0"/>
              </a:rPr>
              <a:t>factor for water recovery in membrane systems </a:t>
            </a:r>
          </a:p>
          <a:p>
            <a:r>
              <a:rPr lang="en-US" sz="1400" i="1" dirty="0" smtClean="0">
                <a:solidFill>
                  <a:schemeClr val="tx1"/>
                </a:solidFill>
                <a:latin typeface="Arial" pitchFamily="34" charset="0"/>
                <a:cs typeface="Arial" pitchFamily="34" charset="0"/>
              </a:rPr>
              <a:t>desalinating municipal effluent.</a:t>
            </a:r>
            <a:endParaRPr lang="en-US" altLang="ko-KR" sz="1400" dirty="0">
              <a:solidFill>
                <a:schemeClr val="tx1"/>
              </a:solidFill>
              <a:latin typeface="Arial" pitchFamily="34" charset="0"/>
              <a:ea typeface="맑은 고딕" pitchFamily="50" charset="-127"/>
              <a:cs typeface="Arial" pitchFamily="34" charset="0"/>
            </a:endParaRPr>
          </a:p>
        </p:txBody>
      </p:sp>
      <p:sp>
        <p:nvSpPr>
          <p:cNvPr id="13" name="모서리가 둥근 직사각형 81"/>
          <p:cNvSpPr/>
          <p:nvPr/>
        </p:nvSpPr>
        <p:spPr bwMode="auto">
          <a:xfrm>
            <a:off x="5268564" y="1075552"/>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Process</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pic>
        <p:nvPicPr>
          <p:cNvPr id="10" name="Picture 4"/>
          <p:cNvPicPr>
            <a:picLocks noChangeAspect="1" noChangeArrowheads="1"/>
          </p:cNvPicPr>
          <p:nvPr/>
        </p:nvPicPr>
        <p:blipFill>
          <a:blip r:embed="rId2" cstate="print"/>
          <a:srcRect/>
          <a:stretch>
            <a:fillRect/>
          </a:stretch>
        </p:blipFill>
        <p:spPr bwMode="auto">
          <a:xfrm>
            <a:off x="311285" y="4001286"/>
            <a:ext cx="3883551" cy="2856714"/>
          </a:xfrm>
          <a:prstGeom prst="rect">
            <a:avLst/>
          </a:prstGeom>
          <a:noFill/>
          <a:ln w="9525">
            <a:noFill/>
            <a:miter lim="800000"/>
            <a:headEnd/>
            <a:tailEnd/>
          </a:ln>
        </p:spPr>
      </p:pic>
      <p:sp>
        <p:nvSpPr>
          <p:cNvPr id="9" name="Rectangle 5"/>
          <p:cNvSpPr txBox="1">
            <a:spLocks noChangeArrowheads="1"/>
          </p:cNvSpPr>
          <p:nvPr/>
        </p:nvSpPr>
        <p:spPr bwMode="auto">
          <a:xfrm>
            <a:off x="600074" y="223742"/>
            <a:ext cx="6374658" cy="40241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Reuse-Case study-Kuwait city-Agriculture</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1"/>
          <p:cNvSpPr/>
          <p:nvPr/>
        </p:nvSpPr>
        <p:spPr>
          <a:xfrm>
            <a:off x="269132" y="1611546"/>
            <a:ext cx="4423409" cy="22016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smtClean="0">
              <a:solidFill>
                <a:schemeClr val="tx1"/>
              </a:solidFill>
              <a:latin typeface="Arial" pitchFamily="34" charset="0"/>
              <a:ea typeface="맑은 고딕" pitchFamily="50" charset="-127"/>
              <a:cs typeface="Arial" pitchFamily="34" charset="0"/>
            </a:endParaRPr>
          </a:p>
          <a:p>
            <a:r>
              <a:rPr lang="en-US" sz="1400" dirty="0" smtClean="0">
                <a:solidFill>
                  <a:schemeClr val="tx1"/>
                </a:solidFill>
                <a:latin typeface="Arial" pitchFamily="34" charset="0"/>
                <a:cs typeface="Arial" pitchFamily="34" charset="0"/>
              </a:rPr>
              <a:t>The </a:t>
            </a:r>
            <a:r>
              <a:rPr lang="en-US" sz="1400" dirty="0" err="1" smtClean="0">
                <a:solidFill>
                  <a:schemeClr val="tx1"/>
                </a:solidFill>
                <a:latin typeface="Arial" pitchFamily="34" charset="0"/>
                <a:cs typeface="Arial" pitchFamily="34" charset="0"/>
              </a:rPr>
              <a:t>Wynnum</a:t>
            </a:r>
            <a:r>
              <a:rPr lang="en-US" sz="1400" dirty="0" smtClean="0">
                <a:solidFill>
                  <a:schemeClr val="tx1"/>
                </a:solidFill>
                <a:latin typeface="Arial" pitchFamily="34" charset="0"/>
                <a:cs typeface="Arial" pitchFamily="34" charset="0"/>
              </a:rPr>
              <a:t> Advanced Wastewater treatment plant </a:t>
            </a:r>
          </a:p>
          <a:p>
            <a:r>
              <a:rPr lang="en-US" sz="1400" dirty="0" smtClean="0">
                <a:solidFill>
                  <a:schemeClr val="tx1"/>
                </a:solidFill>
                <a:latin typeface="Arial" pitchFamily="34" charset="0"/>
                <a:cs typeface="Arial" pitchFamily="34" charset="0"/>
              </a:rPr>
              <a:t>is located south of the Brisbane River junction to the </a:t>
            </a:r>
          </a:p>
          <a:p>
            <a:r>
              <a:rPr lang="en-US" sz="1400" dirty="0" smtClean="0">
                <a:solidFill>
                  <a:schemeClr val="tx1"/>
                </a:solidFill>
                <a:latin typeface="Arial" pitchFamily="34" charset="0"/>
                <a:cs typeface="Arial" pitchFamily="34" charset="0"/>
              </a:rPr>
              <a:t>sea in </a:t>
            </a:r>
            <a:r>
              <a:rPr lang="en-US" sz="1400" dirty="0" err="1" smtClean="0">
                <a:solidFill>
                  <a:schemeClr val="tx1"/>
                </a:solidFill>
                <a:latin typeface="Arial" pitchFamily="34" charset="0"/>
                <a:cs typeface="Arial" pitchFamily="34" charset="0"/>
              </a:rPr>
              <a:t>Moreton</a:t>
            </a:r>
            <a:r>
              <a:rPr lang="en-US" sz="1400" dirty="0" smtClean="0">
                <a:solidFill>
                  <a:schemeClr val="tx1"/>
                </a:solidFill>
                <a:latin typeface="Arial" pitchFamily="34" charset="0"/>
                <a:cs typeface="Arial" pitchFamily="34" charset="0"/>
              </a:rPr>
              <a:t> Bay. Abundant wildlife live in and </a:t>
            </a:r>
          </a:p>
          <a:p>
            <a:r>
              <a:rPr lang="en-US" sz="1400" dirty="0" smtClean="0">
                <a:solidFill>
                  <a:schemeClr val="tx1"/>
                </a:solidFill>
                <a:latin typeface="Arial" pitchFamily="34" charset="0"/>
                <a:cs typeface="Arial" pitchFamily="34" charset="0"/>
              </a:rPr>
              <a:t>around </a:t>
            </a:r>
            <a:r>
              <a:rPr lang="en-US" sz="1400" dirty="0" err="1" smtClean="0">
                <a:solidFill>
                  <a:schemeClr val="tx1"/>
                </a:solidFill>
                <a:latin typeface="Arial" pitchFamily="34" charset="0"/>
                <a:cs typeface="Arial" pitchFamily="34" charset="0"/>
              </a:rPr>
              <a:t>Moreton</a:t>
            </a:r>
            <a:r>
              <a:rPr lang="en-US" sz="1400" dirty="0" smtClean="0">
                <a:solidFill>
                  <a:schemeClr val="tx1"/>
                </a:solidFill>
                <a:latin typeface="Arial" pitchFamily="34" charset="0"/>
                <a:cs typeface="Arial" pitchFamily="34" charset="0"/>
              </a:rPr>
              <a:t> Bay, which is like a lagoon because a series of off-shore barrier islands restrict the flow of </a:t>
            </a:r>
          </a:p>
          <a:p>
            <a:r>
              <a:rPr lang="en-US" sz="1400" dirty="0" smtClean="0">
                <a:solidFill>
                  <a:schemeClr val="tx1"/>
                </a:solidFill>
                <a:latin typeface="Arial" pitchFamily="34" charset="0"/>
                <a:cs typeface="Arial" pitchFamily="34" charset="0"/>
              </a:rPr>
              <a:t>oceanic water. </a:t>
            </a:r>
          </a:p>
          <a:p>
            <a:r>
              <a:rPr lang="en-US" sz="1400" dirty="0" smtClean="0">
                <a:solidFill>
                  <a:schemeClr val="tx1"/>
                </a:solidFill>
                <a:latin typeface="Arial" pitchFamily="34" charset="0"/>
                <a:cs typeface="Arial" pitchFamily="34" charset="0"/>
              </a:rPr>
              <a:t>In 2008, as part of the area’s sustainability efforts, an advanced wastewater treatment plant was built to </a:t>
            </a:r>
          </a:p>
          <a:p>
            <a:r>
              <a:rPr lang="en-US" sz="1400" dirty="0" smtClean="0">
                <a:solidFill>
                  <a:schemeClr val="tx1"/>
                </a:solidFill>
                <a:latin typeface="Arial" pitchFamily="34" charset="0"/>
                <a:cs typeface="Arial" pitchFamily="34" charset="0"/>
              </a:rPr>
              <a:t>produce Class A+ recycled water for industrial </a:t>
            </a:r>
          </a:p>
          <a:p>
            <a:r>
              <a:rPr lang="en-US" sz="1400" dirty="0" smtClean="0">
                <a:solidFill>
                  <a:schemeClr val="tx1"/>
                </a:solidFill>
                <a:latin typeface="Arial" pitchFamily="34" charset="0"/>
                <a:cs typeface="Arial" pitchFamily="34" charset="0"/>
              </a:rPr>
              <a:t>processes. </a:t>
            </a:r>
            <a:r>
              <a:rPr lang="en-US" altLang="ko-KR" sz="1400" dirty="0" smtClean="0">
                <a:solidFill>
                  <a:schemeClr val="tx1"/>
                </a:solidFill>
                <a:latin typeface="Arial" pitchFamily="34" charset="0"/>
                <a:ea typeface="맑은 고딕" pitchFamily="50" charset="-127"/>
                <a:cs typeface="Arial" pitchFamily="34" charset="0"/>
              </a:rPr>
              <a:t> </a:t>
            </a: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a:solidFill>
                <a:schemeClr val="tx1"/>
              </a:solidFill>
              <a:latin typeface="Arial" pitchFamily="34" charset="0"/>
              <a:ea typeface="맑은 고딕" pitchFamily="50" charset="-127"/>
              <a:cs typeface="Arial" pitchFamily="34" charset="0"/>
            </a:endParaRPr>
          </a:p>
        </p:txBody>
      </p:sp>
      <p:sp>
        <p:nvSpPr>
          <p:cNvPr id="8" name="모서리가 둥근 직사각형 81"/>
          <p:cNvSpPr/>
          <p:nvPr/>
        </p:nvSpPr>
        <p:spPr bwMode="auto">
          <a:xfrm>
            <a:off x="446887" y="1088522"/>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Description</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12" name="직사각형 1"/>
          <p:cNvSpPr/>
          <p:nvPr/>
        </p:nvSpPr>
        <p:spPr>
          <a:xfrm>
            <a:off x="5090809" y="1598577"/>
            <a:ext cx="4423409" cy="42380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latin typeface="Arial" pitchFamily="34" charset="0"/>
                <a:cs typeface="Arial" pitchFamily="34" charset="0"/>
              </a:rPr>
              <a:t>The water reclamation plant receives feed water from the upgraded wastewater treatment plant. Table 1 details the average feed water </a:t>
            </a:r>
            <a:r>
              <a:rPr lang="en-US" sz="1400" dirty="0" err="1" smtClean="0">
                <a:solidFill>
                  <a:schemeClr val="tx1"/>
                </a:solidFill>
                <a:latin typeface="Arial" pitchFamily="34" charset="0"/>
                <a:cs typeface="Arial" pitchFamily="34" charset="0"/>
              </a:rPr>
              <a:t>quality.The</a:t>
            </a:r>
            <a:r>
              <a:rPr lang="en-US" sz="1400" dirty="0" smtClean="0">
                <a:solidFill>
                  <a:schemeClr val="tx1"/>
                </a:solidFill>
                <a:latin typeface="Arial" pitchFamily="34" charset="0"/>
                <a:cs typeface="Arial" pitchFamily="34" charset="0"/>
              </a:rPr>
              <a:t> effluent water </a:t>
            </a:r>
          </a:p>
          <a:p>
            <a:r>
              <a:rPr lang="en-US" sz="1400" dirty="0" smtClean="0">
                <a:solidFill>
                  <a:schemeClr val="tx1"/>
                </a:solidFill>
                <a:latin typeface="Arial" pitchFamily="34" charset="0"/>
                <a:cs typeface="Arial" pitchFamily="34" charset="0"/>
              </a:rPr>
              <a:t>is </a:t>
            </a:r>
            <a:r>
              <a:rPr lang="en-US" sz="1400" dirty="0" err="1" smtClean="0">
                <a:solidFill>
                  <a:schemeClr val="tx1"/>
                </a:solidFill>
                <a:latin typeface="Arial" pitchFamily="34" charset="0"/>
                <a:cs typeface="Arial" pitchFamily="34" charset="0"/>
              </a:rPr>
              <a:t>chloraminated</a:t>
            </a:r>
            <a:r>
              <a:rPr lang="en-US" sz="1400" dirty="0" smtClean="0">
                <a:solidFill>
                  <a:schemeClr val="tx1"/>
                </a:solidFill>
                <a:latin typeface="Arial" pitchFamily="34" charset="0"/>
                <a:cs typeface="Arial" pitchFamily="34" charset="0"/>
              </a:rPr>
              <a:t> (2-3 mg/L) (Cl2) and then directed to the balance tank, where it goes through 0.5 </a:t>
            </a:r>
            <a:r>
              <a:rPr lang="en-US" sz="1400" dirty="0" err="1" smtClean="0">
                <a:solidFill>
                  <a:schemeClr val="tx1"/>
                </a:solidFill>
                <a:latin typeface="Arial" pitchFamily="34" charset="0"/>
                <a:cs typeface="Arial" pitchFamily="34" charset="0"/>
              </a:rPr>
              <a:t>μm</a:t>
            </a:r>
            <a:r>
              <a:rPr lang="en-US" sz="1400" dirty="0" smtClean="0">
                <a:solidFill>
                  <a:schemeClr val="tx1"/>
                </a:solidFill>
                <a:latin typeface="Arial" pitchFamily="34" charset="0"/>
                <a:cs typeface="Arial" pitchFamily="34" charset="0"/>
              </a:rPr>
              <a:t> </a:t>
            </a:r>
            <a:r>
              <a:rPr lang="en-US" sz="1400" dirty="0" err="1" smtClean="0">
                <a:solidFill>
                  <a:schemeClr val="tx1"/>
                </a:solidFill>
                <a:latin typeface="Arial" pitchFamily="34" charset="0"/>
                <a:cs typeface="Arial" pitchFamily="34" charset="0"/>
              </a:rPr>
              <a:t>Amiad</a:t>
            </a:r>
            <a:r>
              <a:rPr lang="en-US" sz="1400" dirty="0" smtClean="0">
                <a:solidFill>
                  <a:schemeClr val="tx1"/>
                </a:solidFill>
                <a:latin typeface="Arial" pitchFamily="34" charset="0"/>
                <a:cs typeface="Arial" pitchFamily="34" charset="0"/>
              </a:rPr>
              <a:t> screens and two microfiltration units—the SDI of the MF filtrate is less than three 100% of the time. The pH is corrected with H2SO4, and then the water moves </a:t>
            </a:r>
          </a:p>
          <a:p>
            <a:r>
              <a:rPr lang="en-US" sz="1400" dirty="0" smtClean="0">
                <a:solidFill>
                  <a:schemeClr val="tx1"/>
                </a:solidFill>
                <a:latin typeface="Arial" pitchFamily="34" charset="0"/>
                <a:cs typeface="Arial" pitchFamily="34" charset="0"/>
              </a:rPr>
              <a:t>through MF filtrate tanks, and an </a:t>
            </a:r>
            <a:r>
              <a:rPr lang="en-US" sz="1400" dirty="0" err="1" smtClean="0">
                <a:solidFill>
                  <a:schemeClr val="tx1"/>
                </a:solidFill>
                <a:latin typeface="Arial" pitchFamily="34" charset="0"/>
                <a:cs typeface="Arial" pitchFamily="34" charset="0"/>
              </a:rPr>
              <a:t>antiscalant</a:t>
            </a:r>
            <a:r>
              <a:rPr lang="en-US" sz="1400" dirty="0" smtClean="0">
                <a:solidFill>
                  <a:schemeClr val="tx1"/>
                </a:solidFill>
                <a:latin typeface="Arial" pitchFamily="34" charset="0"/>
                <a:cs typeface="Arial" pitchFamily="34" charset="0"/>
              </a:rPr>
              <a:t> dose </a:t>
            </a:r>
          </a:p>
          <a:p>
            <a:r>
              <a:rPr lang="en-US" sz="1400" dirty="0" smtClean="0">
                <a:solidFill>
                  <a:schemeClr val="tx1"/>
                </a:solidFill>
                <a:latin typeface="Arial" pitchFamily="34" charset="0"/>
                <a:cs typeface="Arial" pitchFamily="34" charset="0"/>
              </a:rPr>
              <a:t>before being fed to RO units. The RO system consists of two identical units of 16:8 configurations and each pressure vessel houses seven elements 336 pieces </a:t>
            </a:r>
            <a:endParaRPr lang="en-US" sz="1400" dirty="0" smtClean="0">
              <a:solidFill>
                <a:schemeClr val="tx1"/>
              </a:solidFill>
              <a:latin typeface="Arial" pitchFamily="34" charset="0"/>
              <a:cs typeface="Arial" pitchFamily="34" charset="0"/>
            </a:endParaRPr>
          </a:p>
          <a:p>
            <a:r>
              <a:rPr lang="en-US" sz="1400" dirty="0" smtClean="0">
                <a:solidFill>
                  <a:schemeClr val="tx1"/>
                </a:solidFill>
                <a:latin typeface="Arial" pitchFamily="34" charset="0"/>
                <a:cs typeface="Arial" pitchFamily="34" charset="0"/>
              </a:rPr>
              <a:t>of </a:t>
            </a:r>
            <a:r>
              <a:rPr lang="en-US" sz="1400" dirty="0" smtClean="0">
                <a:solidFill>
                  <a:schemeClr val="tx1"/>
                </a:solidFill>
                <a:latin typeface="Arial" pitchFamily="34" charset="0"/>
                <a:cs typeface="Arial" pitchFamily="34" charset="0"/>
              </a:rPr>
              <a:t>BW30-400/34i-FR membranes are installed. The </a:t>
            </a:r>
          </a:p>
          <a:p>
            <a:r>
              <a:rPr lang="en-US" sz="1400" dirty="0" smtClean="0">
                <a:solidFill>
                  <a:schemeClr val="tx1"/>
                </a:solidFill>
                <a:latin typeface="Arial" pitchFamily="34" charset="0"/>
                <a:cs typeface="Arial" pitchFamily="34" charset="0"/>
              </a:rPr>
              <a:t>units recover 75% with a total design capacity of </a:t>
            </a:r>
          </a:p>
          <a:p>
            <a:r>
              <a:rPr lang="en-US" sz="1400" dirty="0" smtClean="0">
                <a:solidFill>
                  <a:schemeClr val="tx1"/>
                </a:solidFill>
                <a:latin typeface="Arial" pitchFamily="34" charset="0"/>
                <a:cs typeface="Arial" pitchFamily="34" charset="0"/>
              </a:rPr>
              <a:t>5.3 ML/d. From there, the RO permeate is sent to the degassing tower, breakpoint chlorinated and then </a:t>
            </a:r>
          </a:p>
          <a:p>
            <a:r>
              <a:rPr lang="en-US" sz="1400" dirty="0" smtClean="0">
                <a:solidFill>
                  <a:schemeClr val="tx1"/>
                </a:solidFill>
                <a:latin typeface="Arial" pitchFamily="34" charset="0"/>
                <a:cs typeface="Arial" pitchFamily="34" charset="0"/>
              </a:rPr>
              <a:t>stored. </a:t>
            </a:r>
          </a:p>
          <a:p>
            <a:r>
              <a:rPr lang="en-US" sz="1400" dirty="0" smtClean="0">
                <a:solidFill>
                  <a:schemeClr val="tx1"/>
                </a:solidFill>
                <a:latin typeface="Arial" pitchFamily="34" charset="0"/>
                <a:cs typeface="Arial" pitchFamily="34" charset="0"/>
              </a:rPr>
              <a:t>Produces 4,500 m3/d of high industrial grade Class A+ recycled water daily from municipal sewage. </a:t>
            </a:r>
            <a:r>
              <a:rPr lang="en-US" altLang="ko-KR" sz="1400" dirty="0" smtClean="0">
                <a:solidFill>
                  <a:schemeClr val="tx1"/>
                </a:solidFill>
                <a:latin typeface="Arial" pitchFamily="34" charset="0"/>
                <a:ea typeface="맑은 고딕" pitchFamily="50" charset="-127"/>
                <a:cs typeface="Arial" pitchFamily="34" charset="0"/>
              </a:rPr>
              <a:t> </a:t>
            </a:r>
          </a:p>
          <a:p>
            <a:pPr marL="342900" marR="0" lvl="0" indent="-342900" defTabSz="914400" eaLnBrk="1" fontAlgn="auto" latinLnBrk="0" hangingPunct="1">
              <a:lnSpc>
                <a:spcPct val="100000"/>
              </a:lnSpc>
              <a:spcBef>
                <a:spcPts val="0"/>
              </a:spcBef>
              <a:spcAft>
                <a:spcPts val="300"/>
              </a:spcAft>
              <a:buClr>
                <a:srgbClr val="000000"/>
              </a:buClr>
              <a:buSzTx/>
              <a:tabLst/>
              <a:defRPr/>
            </a:pPr>
            <a:endParaRPr lang="en-US" altLang="ko-KR" sz="1400" dirty="0">
              <a:solidFill>
                <a:schemeClr val="tx1"/>
              </a:solidFill>
              <a:latin typeface="Arial" pitchFamily="34" charset="0"/>
              <a:ea typeface="맑은 고딕" pitchFamily="50" charset="-127"/>
              <a:cs typeface="Arial" pitchFamily="34" charset="0"/>
            </a:endParaRPr>
          </a:p>
        </p:txBody>
      </p:sp>
      <p:sp>
        <p:nvSpPr>
          <p:cNvPr id="13" name="모서리가 둥근 직사각형 81"/>
          <p:cNvSpPr/>
          <p:nvPr/>
        </p:nvSpPr>
        <p:spPr bwMode="auto">
          <a:xfrm>
            <a:off x="5268564" y="1075552"/>
            <a:ext cx="4099659"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Solution</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9" name="Rectangle 5"/>
          <p:cNvSpPr txBox="1">
            <a:spLocks noChangeArrowheads="1"/>
          </p:cNvSpPr>
          <p:nvPr/>
        </p:nvSpPr>
        <p:spPr bwMode="auto">
          <a:xfrm>
            <a:off x="600074" y="223742"/>
            <a:ext cx="6374658" cy="40241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Reuse-Case study-Australia-Industry</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srcRect l="6831" t="5788" r="8785" b="8000"/>
          <a:stretch>
            <a:fillRect/>
          </a:stretch>
        </p:blipFill>
        <p:spPr bwMode="auto">
          <a:xfrm>
            <a:off x="0" y="1896895"/>
            <a:ext cx="7101192" cy="4406629"/>
          </a:xfrm>
          <a:prstGeom prst="rect">
            <a:avLst/>
          </a:prstGeom>
          <a:noFill/>
          <a:ln w="9525">
            <a:noFill/>
            <a:miter lim="800000"/>
            <a:headEnd/>
            <a:tailEnd/>
          </a:ln>
        </p:spPr>
      </p:pic>
      <p:sp>
        <p:nvSpPr>
          <p:cNvPr id="7" name="모서리가 둥근 직사각형 81"/>
          <p:cNvSpPr/>
          <p:nvPr/>
        </p:nvSpPr>
        <p:spPr bwMode="auto">
          <a:xfrm>
            <a:off x="411417" y="1338199"/>
            <a:ext cx="3158633" cy="374658"/>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Process-PFD-Results</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pic>
        <p:nvPicPr>
          <p:cNvPr id="8" name="Picture 2"/>
          <p:cNvPicPr>
            <a:picLocks noChangeAspect="1" noChangeArrowheads="1"/>
          </p:cNvPicPr>
          <p:nvPr/>
        </p:nvPicPr>
        <p:blipFill>
          <a:blip r:embed="rId4" cstate="print"/>
          <a:srcRect/>
          <a:stretch>
            <a:fillRect/>
          </a:stretch>
        </p:blipFill>
        <p:spPr bwMode="auto">
          <a:xfrm>
            <a:off x="7073255" y="1887368"/>
            <a:ext cx="2582158" cy="3482299"/>
          </a:xfrm>
          <a:prstGeom prst="rect">
            <a:avLst/>
          </a:prstGeom>
          <a:noFill/>
          <a:ln w="9525">
            <a:noFill/>
            <a:miter lim="800000"/>
            <a:headEnd/>
            <a:tailEnd/>
          </a:ln>
        </p:spPr>
      </p:pic>
      <p:sp>
        <p:nvSpPr>
          <p:cNvPr id="10" name="Rectangle 5"/>
          <p:cNvSpPr txBox="1">
            <a:spLocks noChangeArrowheads="1"/>
          </p:cNvSpPr>
          <p:nvPr/>
        </p:nvSpPr>
        <p:spPr bwMode="auto">
          <a:xfrm>
            <a:off x="600075" y="223742"/>
            <a:ext cx="1828800" cy="44319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Challenges</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그림 89" descr="바붇바닥.png"/>
          <p:cNvPicPr>
            <a:picLocks noChangeAspect="1"/>
          </p:cNvPicPr>
          <p:nvPr/>
        </p:nvPicPr>
        <p:blipFill>
          <a:blip r:embed="rId2" cstate="print"/>
          <a:srcRect/>
          <a:stretch>
            <a:fillRect/>
          </a:stretch>
        </p:blipFill>
        <p:spPr bwMode="auto">
          <a:xfrm>
            <a:off x="304800" y="6264612"/>
            <a:ext cx="9601200" cy="593387"/>
          </a:xfrm>
          <a:prstGeom prst="rect">
            <a:avLst/>
          </a:prstGeom>
          <a:noFill/>
          <a:ln w="9525">
            <a:noFill/>
            <a:miter lim="800000"/>
            <a:headEnd/>
            <a:tailEnd/>
          </a:ln>
        </p:spPr>
      </p:pic>
      <p:graphicFrame>
        <p:nvGraphicFramePr>
          <p:cNvPr id="7" name="Diagram 6"/>
          <p:cNvGraphicFramePr/>
          <p:nvPr/>
        </p:nvGraphicFramePr>
        <p:xfrm>
          <a:off x="0" y="620688"/>
          <a:ext cx="9906000" cy="602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5"/>
          <p:cNvSpPr txBox="1">
            <a:spLocks noChangeArrowheads="1"/>
          </p:cNvSpPr>
          <p:nvPr/>
        </p:nvSpPr>
        <p:spPr bwMode="auto">
          <a:xfrm>
            <a:off x="600074" y="223742"/>
            <a:ext cx="7969993" cy="402418"/>
          </a:xfrm>
          <a:prstGeom prst="rect">
            <a:avLst/>
          </a:prstGeom>
          <a:noFill/>
          <a:ln w="9525">
            <a:noFill/>
            <a:miter lim="800000"/>
            <a:headEnd/>
            <a:tailEnd/>
          </a:ln>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fontAlgn="auto" latinLnBrk="0">
              <a:lnSpc>
                <a:spcPct val="120000"/>
              </a:lnSpc>
              <a:spcBef>
                <a:spcPts val="0"/>
              </a:spcBef>
              <a:spcAft>
                <a:spcPts val="0"/>
              </a:spcAft>
              <a:defRPr/>
            </a:pPr>
            <a:r>
              <a:rPr lang="en-US" altLang="ko-KR" sz="2400" b="1" kern="0" dirty="0" smtClean="0">
                <a:solidFill>
                  <a:srgbClr val="0070C0"/>
                </a:solidFill>
                <a:latin typeface="Arial" pitchFamily="34" charset="0"/>
                <a:ea typeface="HY견고딕" pitchFamily="18" charset="-127"/>
                <a:cs typeface="Arial" pitchFamily="34" charset="0"/>
              </a:rPr>
              <a:t>“Water is the driving force of all nature”</a:t>
            </a:r>
          </a:p>
        </p:txBody>
      </p:sp>
      <p:sp>
        <p:nvSpPr>
          <p:cNvPr id="8" name="모서리가 둥근 직사각형 81"/>
          <p:cNvSpPr/>
          <p:nvPr/>
        </p:nvSpPr>
        <p:spPr bwMode="auto">
          <a:xfrm>
            <a:off x="6634264" y="1224709"/>
            <a:ext cx="2315184" cy="954287"/>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Energy is used for </a:t>
            </a:r>
          </a:p>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storing, cleaning and </a:t>
            </a:r>
          </a:p>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transporting</a:t>
            </a:r>
            <a:r>
              <a:rPr kumimoji="0" lang="en-US" altLang="ko-KR" sz="1600" b="1" i="0" u="none" strike="noStrike" kern="0" cap="none" spc="0" normalizeH="0" noProof="0" dirty="0" smtClean="0">
                <a:ln>
                  <a:noFill/>
                </a:ln>
                <a:solidFill>
                  <a:srgbClr val="FFFFFF"/>
                </a:solidFill>
                <a:effectLst/>
                <a:uLnTx/>
                <a:uFillTx/>
                <a:latin typeface="Arial"/>
                <a:ea typeface="돋움" pitchFamily="50" charset="-127"/>
                <a:cs typeface="Arial" charset="0"/>
              </a:rPr>
              <a:t> water</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9" name="Left-Right Arrow 8"/>
          <p:cNvSpPr/>
          <p:nvPr/>
        </p:nvSpPr>
        <p:spPr>
          <a:xfrm rot="3130940">
            <a:off x="5040493" y="2663697"/>
            <a:ext cx="3285395" cy="1050588"/>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Right Arrow 9"/>
          <p:cNvSpPr/>
          <p:nvPr/>
        </p:nvSpPr>
        <p:spPr>
          <a:xfrm rot="18311505">
            <a:off x="1542074" y="2627775"/>
            <a:ext cx="3252530" cy="1050588"/>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Right Arrow 10"/>
          <p:cNvSpPr/>
          <p:nvPr/>
        </p:nvSpPr>
        <p:spPr>
          <a:xfrm>
            <a:off x="2928025" y="4740907"/>
            <a:ext cx="4250987" cy="1050588"/>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모서리가 둥근 직사각형 81"/>
          <p:cNvSpPr/>
          <p:nvPr/>
        </p:nvSpPr>
        <p:spPr bwMode="auto">
          <a:xfrm>
            <a:off x="7856707" y="3517194"/>
            <a:ext cx="1922834" cy="954287"/>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Water is needed for </a:t>
            </a:r>
          </a:p>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energy production</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13" name="모서리가 둥근 직사각형 81"/>
          <p:cNvSpPr/>
          <p:nvPr/>
        </p:nvSpPr>
        <p:spPr bwMode="auto">
          <a:xfrm>
            <a:off x="739302" y="1192283"/>
            <a:ext cx="2428673" cy="954287"/>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Energy can be produced </a:t>
            </a:r>
          </a:p>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from food crops</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14" name="모서리가 둥근 직사각형 81"/>
          <p:cNvSpPr/>
          <p:nvPr/>
        </p:nvSpPr>
        <p:spPr bwMode="auto">
          <a:xfrm>
            <a:off x="139429" y="3523679"/>
            <a:ext cx="1922834" cy="954287"/>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Food production </a:t>
            </a:r>
          </a:p>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uses a lot of energy</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15" name="모서리가 둥근 직사각형 81"/>
          <p:cNvSpPr/>
          <p:nvPr/>
        </p:nvSpPr>
        <p:spPr bwMode="auto">
          <a:xfrm>
            <a:off x="2662136" y="5894962"/>
            <a:ext cx="2428673" cy="603116"/>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Water is needed for </a:t>
            </a:r>
          </a:p>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food production</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
        <p:nvSpPr>
          <p:cNvPr id="16" name="모서리가 둥근 직사각형 81"/>
          <p:cNvSpPr/>
          <p:nvPr/>
        </p:nvSpPr>
        <p:spPr bwMode="auto">
          <a:xfrm>
            <a:off x="5149174" y="5911174"/>
            <a:ext cx="2428673" cy="603116"/>
          </a:xfrm>
          <a:prstGeom prst="roundRect">
            <a:avLst/>
          </a:prstGeom>
          <a:gradFill rotWithShape="1">
            <a:gsLst>
              <a:gs pos="0">
                <a:srgbClr val="3A4972">
                  <a:shade val="51000"/>
                  <a:satMod val="130000"/>
                </a:srgbClr>
              </a:gs>
              <a:gs pos="80000">
                <a:srgbClr val="3A4972">
                  <a:shade val="93000"/>
                  <a:satMod val="130000"/>
                </a:srgbClr>
              </a:gs>
              <a:gs pos="100000">
                <a:srgbClr val="3A4972">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tIns="0" rIns="72000" bIns="0" anchor="ct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Food production </a:t>
            </a:r>
          </a:p>
          <a:p>
            <a:pPr marL="0" marR="0" lvl="0" indent="0" algn="ctr" defTabSz="914400" eaLnBrk="0" fontAlgn="auto" latinLnBrk="0" hangingPunct="0">
              <a:lnSpc>
                <a:spcPct val="85000"/>
              </a:lnSpc>
              <a:spcBef>
                <a:spcPts val="0"/>
              </a:spcBef>
              <a:spcAft>
                <a:spcPts val="0"/>
              </a:spcAft>
              <a:buClrTx/>
              <a:buSzTx/>
              <a:buFontTx/>
              <a:buNone/>
              <a:tabLst/>
              <a:defRPr/>
            </a:pPr>
            <a:r>
              <a:rPr kumimoji="0" lang="en-US" altLang="ko-KR" sz="1600" b="1" i="0" u="none" strike="noStrike" kern="0" cap="none" spc="0" normalizeH="0" baseline="0" noProof="0" dirty="0" smtClean="0">
                <a:ln>
                  <a:noFill/>
                </a:ln>
                <a:solidFill>
                  <a:srgbClr val="FFFFFF"/>
                </a:solidFill>
                <a:effectLst/>
                <a:uLnTx/>
                <a:uFillTx/>
                <a:latin typeface="Arial"/>
                <a:ea typeface="돋움" pitchFamily="50" charset="-127"/>
                <a:cs typeface="Arial" charset="0"/>
              </a:rPr>
              <a:t>affects</a:t>
            </a:r>
            <a:r>
              <a:rPr kumimoji="0" lang="en-US" altLang="ko-KR" sz="1600" b="1" i="0" u="none" strike="noStrike" kern="0" cap="none" spc="0" normalizeH="0" noProof="0" dirty="0" smtClean="0">
                <a:ln>
                  <a:noFill/>
                </a:ln>
                <a:solidFill>
                  <a:srgbClr val="FFFFFF"/>
                </a:solidFill>
                <a:effectLst/>
                <a:uLnTx/>
                <a:uFillTx/>
                <a:latin typeface="Arial"/>
                <a:ea typeface="돋움" pitchFamily="50" charset="-127"/>
                <a:cs typeface="Arial" charset="0"/>
              </a:rPr>
              <a:t> water availability</a:t>
            </a:r>
            <a:endParaRPr kumimoji="0" lang="ko-KR" altLang="en-US" sz="1600" b="1" i="0" u="none" strike="noStrike" kern="0" cap="none" spc="0" normalizeH="0" baseline="0" noProof="0" dirty="0">
              <a:ln>
                <a:noFill/>
              </a:ln>
              <a:solidFill>
                <a:srgbClr val="FFFFFF"/>
              </a:solidFill>
              <a:effectLst/>
              <a:uLnTx/>
              <a:uFillTx/>
              <a:latin typeface="Arial"/>
              <a:ea typeface="돋움" pitchFamily="50" charset="-127"/>
              <a:cs typeface="Arial" charset="0"/>
            </a:endParaRPr>
          </a:p>
        </p:txBody>
      </p:sp>
    </p:spTree>
    <p:extLst>
      <p:ext uri="{BB962C8B-B14F-4D97-AF65-F5344CB8AC3E}">
        <p14:creationId xmlns:p14="http://schemas.microsoft.com/office/powerpoint/2010/main" xmlns="" val="722013201"/>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그림 1" descr="3-1m감사합니다.png"/>
          <p:cNvPicPr>
            <a:picLocks noChangeAspect="1"/>
          </p:cNvPicPr>
          <p:nvPr/>
        </p:nvPicPr>
        <p:blipFill>
          <a:blip r:embed="rId2" cstate="print"/>
          <a:srcRect/>
          <a:stretch>
            <a:fillRect/>
          </a:stretch>
        </p:blipFill>
        <p:spPr bwMode="auto">
          <a:xfrm>
            <a:off x="0" y="0"/>
            <a:ext cx="9906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4"/>
            <a:ext cx="9905998" cy="6857999"/>
          </a:xfrm>
          <a:prstGeom prst="rect">
            <a:avLst/>
          </a:prstGeom>
        </p:spPr>
      </p:pic>
      <p:sp>
        <p:nvSpPr>
          <p:cNvPr id="5" name="Text Box 6"/>
          <p:cNvSpPr txBox="1">
            <a:spLocks noChangeArrowheads="1"/>
          </p:cNvSpPr>
          <p:nvPr/>
        </p:nvSpPr>
        <p:spPr bwMode="auto">
          <a:xfrm>
            <a:off x="1168563" y="3115065"/>
            <a:ext cx="6664759" cy="680186"/>
          </a:xfrm>
          <a:prstGeom prst="rect">
            <a:avLst/>
          </a:prstGeom>
          <a:noFill/>
          <a:ln w="9525">
            <a:noFill/>
            <a:miter lim="800000"/>
            <a:headEnd/>
            <a:tailEnd/>
          </a:ln>
        </p:spPr>
        <p:txBody>
          <a:bodyPr wrap="square" lIns="0" tIns="0" rIns="0" bIns="0" anchor="ctr" anchorCtr="0">
            <a:spAutoFit/>
          </a:bodyPr>
          <a:lstStyle/>
          <a:p>
            <a:pPr fontAlgn="auto">
              <a:lnSpc>
                <a:spcPct val="130000"/>
              </a:lnSpc>
              <a:spcBef>
                <a:spcPts val="0"/>
              </a:spcBef>
              <a:spcAft>
                <a:spcPts val="0"/>
              </a:spcAft>
              <a:defRPr/>
            </a:pPr>
            <a:r>
              <a:rPr kumimoji="0" lang="en-US" altLang="ko-KR" sz="3400" b="1" dirty="0" smtClean="0">
                <a:solidFill>
                  <a:srgbClr val="0C4DA2"/>
                </a:solidFill>
                <a:latin typeface="Arial" pitchFamily="34" charset="0"/>
                <a:ea typeface="산돌고딕B" pitchFamily="18" charset="-127"/>
                <a:cs typeface="Arial" pitchFamily="34" charset="0"/>
              </a:rPr>
              <a:t>2. Samsung </a:t>
            </a:r>
            <a:r>
              <a:rPr kumimoji="0" lang="en-US" altLang="ko-KR" sz="3400" b="1" dirty="0">
                <a:solidFill>
                  <a:srgbClr val="0C4DA2"/>
                </a:solidFill>
                <a:latin typeface="Arial" pitchFamily="34" charset="0"/>
                <a:ea typeface="산돌고딕B" pitchFamily="18" charset="-127"/>
                <a:cs typeface="Arial" pitchFamily="34" charset="0"/>
              </a:rPr>
              <a:t>C&amp;T Corporation</a:t>
            </a:r>
          </a:p>
        </p:txBody>
      </p:sp>
    </p:spTree>
    <p:extLst>
      <p:ext uri="{BB962C8B-B14F-4D97-AF65-F5344CB8AC3E}">
        <p14:creationId xmlns="" xmlns:p14="http://schemas.microsoft.com/office/powerpoint/2010/main" val="1449485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그림 53" descr="img_housing03.jpg"/>
          <p:cNvPicPr>
            <a:picLocks/>
          </p:cNvPicPr>
          <p:nvPr/>
        </p:nvPicPr>
        <p:blipFill>
          <a:blip r:embed="rId3" cstate="print"/>
          <a:srcRect t="1693" r="40001" b="1676"/>
          <a:stretch>
            <a:fillRect/>
          </a:stretch>
        </p:blipFill>
        <p:spPr>
          <a:xfrm>
            <a:off x="5945499" y="4409494"/>
            <a:ext cx="1682432" cy="2231605"/>
          </a:xfrm>
          <a:prstGeom prst="rect">
            <a:avLst/>
          </a:prstGeom>
        </p:spPr>
      </p:pic>
      <p:pic>
        <p:nvPicPr>
          <p:cNvPr id="27650" name="Picture 2"/>
          <p:cNvPicPr>
            <a:picLocks noChangeArrowheads="1"/>
          </p:cNvPicPr>
          <p:nvPr/>
        </p:nvPicPr>
        <p:blipFill>
          <a:blip r:embed="rId4" cstate="print"/>
          <a:srcRect l="1800" r="1001"/>
          <a:stretch>
            <a:fillRect/>
          </a:stretch>
        </p:blipFill>
        <p:spPr bwMode="auto">
          <a:xfrm>
            <a:off x="7821782" y="4403700"/>
            <a:ext cx="1681200" cy="2232000"/>
          </a:xfrm>
          <a:prstGeom prst="rect">
            <a:avLst/>
          </a:prstGeom>
          <a:noFill/>
          <a:ln w="9525">
            <a:noFill/>
            <a:miter lim="800000"/>
            <a:headEnd/>
            <a:tailEnd/>
          </a:ln>
        </p:spPr>
      </p:pic>
      <p:pic>
        <p:nvPicPr>
          <p:cNvPr id="8196" name="그림 4" descr="3.png"/>
          <p:cNvPicPr>
            <a:picLocks/>
          </p:cNvPicPr>
          <p:nvPr/>
        </p:nvPicPr>
        <p:blipFill>
          <a:blip r:embed="rId5" cstate="print"/>
          <a:srcRect/>
          <a:stretch>
            <a:fillRect/>
          </a:stretch>
        </p:blipFill>
        <p:spPr bwMode="auto">
          <a:xfrm>
            <a:off x="2211727" y="4408689"/>
            <a:ext cx="1682432" cy="2232000"/>
          </a:xfrm>
          <a:prstGeom prst="rect">
            <a:avLst/>
          </a:prstGeom>
          <a:noFill/>
          <a:ln w="9525">
            <a:noFill/>
            <a:miter lim="800000"/>
            <a:headEnd/>
            <a:tailEnd/>
          </a:ln>
        </p:spPr>
      </p:pic>
      <p:pic>
        <p:nvPicPr>
          <p:cNvPr id="8202" name="그림 3" descr="2.png"/>
          <p:cNvPicPr>
            <a:picLocks/>
          </p:cNvPicPr>
          <p:nvPr/>
        </p:nvPicPr>
        <p:blipFill>
          <a:blip r:embed="rId6" cstate="print"/>
          <a:srcRect/>
          <a:stretch>
            <a:fillRect/>
          </a:stretch>
        </p:blipFill>
        <p:spPr bwMode="auto">
          <a:xfrm>
            <a:off x="354235" y="4408364"/>
            <a:ext cx="1682432" cy="2232000"/>
          </a:xfrm>
          <a:prstGeom prst="rect">
            <a:avLst/>
          </a:prstGeom>
          <a:noFill/>
          <a:ln w="9525">
            <a:noFill/>
            <a:miter lim="800000"/>
            <a:headEnd/>
            <a:tailEnd/>
          </a:ln>
        </p:spPr>
      </p:pic>
      <p:grpSp>
        <p:nvGrpSpPr>
          <p:cNvPr id="3" name="그룹 81"/>
          <p:cNvGrpSpPr>
            <a:grpSpLocks/>
          </p:cNvGrpSpPr>
          <p:nvPr/>
        </p:nvGrpSpPr>
        <p:grpSpPr bwMode="auto">
          <a:xfrm>
            <a:off x="7819802" y="6351098"/>
            <a:ext cx="1685279" cy="292384"/>
            <a:chOff x="7432374" y="5996128"/>
            <a:chExt cx="2131551" cy="490845"/>
          </a:xfrm>
        </p:grpSpPr>
        <p:sp>
          <p:nvSpPr>
            <p:cNvPr id="127" name="직사각형 126"/>
            <p:cNvSpPr/>
            <p:nvPr/>
          </p:nvSpPr>
          <p:spPr>
            <a:xfrm>
              <a:off x="7432374" y="5996128"/>
              <a:ext cx="2131551" cy="49084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solidFill>
                  <a:prstClr val="white"/>
                </a:solidFill>
              </a:endParaRPr>
            </a:p>
          </p:txBody>
        </p:sp>
        <p:grpSp>
          <p:nvGrpSpPr>
            <p:cNvPr id="4" name="그룹 77"/>
            <p:cNvGrpSpPr>
              <a:grpSpLocks/>
            </p:cNvGrpSpPr>
            <p:nvPr/>
          </p:nvGrpSpPr>
          <p:grpSpPr bwMode="auto">
            <a:xfrm>
              <a:off x="8053871" y="6039888"/>
              <a:ext cx="997524" cy="425993"/>
              <a:chOff x="7944900" y="6039888"/>
              <a:chExt cx="997524" cy="425993"/>
            </a:xfrm>
          </p:grpSpPr>
          <p:sp>
            <p:nvSpPr>
              <p:cNvPr id="129" name="Text Box 206"/>
              <p:cNvSpPr txBox="1">
                <a:spLocks noChangeArrowheads="1"/>
              </p:cNvSpPr>
              <p:nvPr/>
            </p:nvSpPr>
            <p:spPr bwMode="auto">
              <a:xfrm>
                <a:off x="8104092" y="6207538"/>
                <a:ext cx="545395" cy="25834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00" b="1" dirty="0" smtClean="0">
                    <a:ln>
                      <a:prstDash val="solid"/>
                    </a:ln>
                    <a:solidFill>
                      <a:prstClr val="white"/>
                    </a:solidFill>
                    <a:latin typeface="Arial" pitchFamily="34" charset="0"/>
                    <a:ea typeface="삼성고딕 M" pitchFamily="2" charset="-127"/>
                    <a:cs typeface="Arial" pitchFamily="34" charset="0"/>
                  </a:rPr>
                  <a:t>15.5km</a:t>
                </a:r>
                <a:endParaRPr kumimoji="0" lang="en-US" altLang="ko-KR" sz="1000" b="1" dirty="0">
                  <a:ln>
                    <a:prstDash val="solid"/>
                  </a:ln>
                  <a:solidFill>
                    <a:prstClr val="white"/>
                  </a:solidFill>
                  <a:latin typeface="Arial" pitchFamily="34" charset="0"/>
                  <a:ea typeface="삼성고딕 M" pitchFamily="2" charset="-127"/>
                  <a:cs typeface="Arial" pitchFamily="34" charset="0"/>
                </a:endParaRPr>
              </a:p>
            </p:txBody>
          </p:sp>
          <p:sp>
            <p:nvSpPr>
              <p:cNvPr id="130" name="Text Box 206"/>
              <p:cNvSpPr txBox="1">
                <a:spLocks noChangeArrowheads="1"/>
              </p:cNvSpPr>
              <p:nvPr/>
            </p:nvSpPr>
            <p:spPr bwMode="auto">
              <a:xfrm>
                <a:off x="7944900" y="6039888"/>
                <a:ext cx="997524" cy="155006"/>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600" b="1" dirty="0" smtClean="0">
                    <a:ln>
                      <a:prstDash val="solid"/>
                    </a:ln>
                    <a:solidFill>
                      <a:prstClr val="white"/>
                    </a:solidFill>
                    <a:latin typeface="Arial" pitchFamily="34" charset="0"/>
                    <a:ea typeface="삼성고딕 M" pitchFamily="2" charset="-127"/>
                    <a:cs typeface="Arial" pitchFamily="34" charset="0"/>
                  </a:rPr>
                  <a:t>Delhi Subway (2013~)</a:t>
                </a:r>
                <a:endParaRPr kumimoji="0" lang="en-US" altLang="ko-KR" sz="600" b="1" dirty="0">
                  <a:ln>
                    <a:prstDash val="solid"/>
                  </a:ln>
                  <a:solidFill>
                    <a:prstClr val="white"/>
                  </a:solidFill>
                  <a:latin typeface="Arial" pitchFamily="34" charset="0"/>
                  <a:ea typeface="삼성고딕 M" pitchFamily="2" charset="-127"/>
                  <a:cs typeface="Arial" pitchFamily="34" charset="0"/>
                </a:endParaRPr>
              </a:p>
            </p:txBody>
          </p:sp>
        </p:grpSp>
      </p:grpSp>
      <p:grpSp>
        <p:nvGrpSpPr>
          <p:cNvPr id="5" name="그룹 83"/>
          <p:cNvGrpSpPr>
            <a:grpSpLocks/>
          </p:cNvGrpSpPr>
          <p:nvPr/>
        </p:nvGrpSpPr>
        <p:grpSpPr bwMode="auto">
          <a:xfrm>
            <a:off x="344488" y="6353253"/>
            <a:ext cx="1685279" cy="292384"/>
            <a:chOff x="2703312" y="5985704"/>
            <a:chExt cx="2131550" cy="490847"/>
          </a:xfrm>
        </p:grpSpPr>
        <p:sp>
          <p:nvSpPr>
            <p:cNvPr id="39" name="직사각형 38"/>
            <p:cNvSpPr/>
            <p:nvPr/>
          </p:nvSpPr>
          <p:spPr>
            <a:xfrm>
              <a:off x="2703312" y="5985704"/>
              <a:ext cx="2131550" cy="490847"/>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solidFill>
                  <a:prstClr val="white"/>
                </a:solidFill>
              </a:endParaRPr>
            </a:p>
          </p:txBody>
        </p:sp>
        <p:grpSp>
          <p:nvGrpSpPr>
            <p:cNvPr id="6" name="그룹 79"/>
            <p:cNvGrpSpPr>
              <a:grpSpLocks/>
            </p:cNvGrpSpPr>
            <p:nvPr/>
          </p:nvGrpSpPr>
          <p:grpSpPr bwMode="auto">
            <a:xfrm>
              <a:off x="3108610" y="6029467"/>
              <a:ext cx="1328004" cy="439706"/>
              <a:chOff x="3133767" y="6029467"/>
              <a:chExt cx="1328004" cy="439706"/>
            </a:xfrm>
          </p:grpSpPr>
          <p:sp>
            <p:nvSpPr>
              <p:cNvPr id="59" name="Text Box 206"/>
              <p:cNvSpPr txBox="1">
                <a:spLocks noChangeArrowheads="1"/>
              </p:cNvSpPr>
              <p:nvPr/>
            </p:nvSpPr>
            <p:spPr bwMode="auto">
              <a:xfrm>
                <a:off x="3454719" y="6210830"/>
                <a:ext cx="634603" cy="25834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00" b="1" dirty="0">
                    <a:ln>
                      <a:prstDash val="solid"/>
                    </a:ln>
                    <a:solidFill>
                      <a:prstClr val="white"/>
                    </a:solidFill>
                    <a:latin typeface="Arial" pitchFamily="34" charset="0"/>
                    <a:ea typeface="삼성고딕 M" pitchFamily="2" charset="-127"/>
                    <a:cs typeface="Arial" pitchFamily="34" charset="0"/>
                  </a:rPr>
                  <a:t>21.27km</a:t>
                </a:r>
              </a:p>
            </p:txBody>
          </p:sp>
          <p:sp>
            <p:nvSpPr>
              <p:cNvPr id="73" name="Text Box 206"/>
              <p:cNvSpPr txBox="1">
                <a:spLocks noChangeArrowheads="1"/>
              </p:cNvSpPr>
              <p:nvPr/>
            </p:nvSpPr>
            <p:spPr bwMode="auto">
              <a:xfrm>
                <a:off x="3133767" y="6029467"/>
                <a:ext cx="1328004" cy="155006"/>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600" b="1" dirty="0">
                    <a:ln>
                      <a:prstDash val="solid"/>
                    </a:ln>
                    <a:solidFill>
                      <a:prstClr val="white"/>
                    </a:solidFill>
                    <a:latin typeface="Arial" pitchFamily="34" charset="0"/>
                    <a:ea typeface="삼성고딕 M" pitchFamily="2" charset="-127"/>
                    <a:cs typeface="Arial" pitchFamily="34" charset="0"/>
                  </a:rPr>
                  <a:t>Incheon Grand Bridge (2009)</a:t>
                </a:r>
              </a:p>
            </p:txBody>
          </p:sp>
        </p:grpSp>
      </p:grpSp>
      <p:grpSp>
        <p:nvGrpSpPr>
          <p:cNvPr id="7" name="그룹 84"/>
          <p:cNvGrpSpPr>
            <a:grpSpLocks/>
          </p:cNvGrpSpPr>
          <p:nvPr/>
        </p:nvGrpSpPr>
        <p:grpSpPr bwMode="auto">
          <a:xfrm>
            <a:off x="2207477" y="6353253"/>
            <a:ext cx="1685279" cy="292384"/>
            <a:chOff x="344152" y="5996161"/>
            <a:chExt cx="2131551" cy="490848"/>
          </a:xfrm>
        </p:grpSpPr>
        <p:sp>
          <p:nvSpPr>
            <p:cNvPr id="16" name="직사각형 15"/>
            <p:cNvSpPr/>
            <p:nvPr/>
          </p:nvSpPr>
          <p:spPr>
            <a:xfrm>
              <a:off x="344152" y="5996161"/>
              <a:ext cx="2131551" cy="49084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solidFill>
                  <a:prstClr val="white"/>
                </a:solidFill>
              </a:endParaRPr>
            </a:p>
          </p:txBody>
        </p:sp>
        <p:grpSp>
          <p:nvGrpSpPr>
            <p:cNvPr id="8" name="그룹 80"/>
            <p:cNvGrpSpPr>
              <a:grpSpLocks/>
            </p:cNvGrpSpPr>
            <p:nvPr/>
          </p:nvGrpSpPr>
          <p:grpSpPr bwMode="auto">
            <a:xfrm>
              <a:off x="954203" y="6039926"/>
              <a:ext cx="861683" cy="429264"/>
              <a:chOff x="992731" y="6039926"/>
              <a:chExt cx="861683" cy="429264"/>
            </a:xfrm>
          </p:grpSpPr>
          <p:sp>
            <p:nvSpPr>
              <p:cNvPr id="58" name="Text Box 206"/>
              <p:cNvSpPr txBox="1">
                <a:spLocks noChangeArrowheads="1"/>
              </p:cNvSpPr>
              <p:nvPr/>
            </p:nvSpPr>
            <p:spPr bwMode="auto">
              <a:xfrm>
                <a:off x="1216881" y="6210846"/>
                <a:ext cx="411580" cy="258344"/>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00" b="1" dirty="0">
                    <a:ln>
                      <a:prstDash val="solid"/>
                    </a:ln>
                    <a:solidFill>
                      <a:prstClr val="white"/>
                    </a:solidFill>
                    <a:latin typeface="Arial" pitchFamily="34" charset="0"/>
                    <a:ea typeface="삼성고딕 M" pitchFamily="2" charset="-127"/>
                    <a:cs typeface="Arial" pitchFamily="34" charset="0"/>
                  </a:rPr>
                  <a:t>828m</a:t>
                </a:r>
              </a:p>
            </p:txBody>
          </p:sp>
          <p:sp>
            <p:nvSpPr>
              <p:cNvPr id="72" name="Text Box 206"/>
              <p:cNvSpPr txBox="1">
                <a:spLocks noChangeArrowheads="1"/>
              </p:cNvSpPr>
              <p:nvPr/>
            </p:nvSpPr>
            <p:spPr bwMode="auto">
              <a:xfrm>
                <a:off x="992731" y="6039926"/>
                <a:ext cx="861683" cy="155007"/>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600" b="1" dirty="0" err="1">
                    <a:ln>
                      <a:prstDash val="solid"/>
                    </a:ln>
                    <a:solidFill>
                      <a:prstClr val="white"/>
                    </a:solidFill>
                    <a:latin typeface="Arial" pitchFamily="34" charset="0"/>
                    <a:ea typeface="삼성고딕 M" pitchFamily="2" charset="-127"/>
                    <a:cs typeface="Arial" pitchFamily="34" charset="0"/>
                  </a:rPr>
                  <a:t>Burj-Khalifa</a:t>
                </a:r>
                <a:r>
                  <a:rPr kumimoji="0" lang="en-US" altLang="ko-KR" sz="600" b="1" dirty="0">
                    <a:ln>
                      <a:prstDash val="solid"/>
                    </a:ln>
                    <a:solidFill>
                      <a:prstClr val="white"/>
                    </a:solidFill>
                    <a:latin typeface="Arial" pitchFamily="34" charset="0"/>
                    <a:ea typeface="삼성고딕 M" pitchFamily="2" charset="-127"/>
                    <a:cs typeface="Arial" pitchFamily="34" charset="0"/>
                  </a:rPr>
                  <a:t> (2010)</a:t>
                </a:r>
              </a:p>
            </p:txBody>
          </p:sp>
        </p:grpSp>
      </p:grpSp>
      <p:pic>
        <p:nvPicPr>
          <p:cNvPr id="8208" name="그림 6" descr="ㅋ.png"/>
          <p:cNvPicPr preferRelativeResize="0">
            <a:picLocks/>
          </p:cNvPicPr>
          <p:nvPr/>
        </p:nvPicPr>
        <p:blipFill>
          <a:blip r:embed="rId7" cstate="print"/>
          <a:srcRect/>
          <a:stretch>
            <a:fillRect/>
          </a:stretch>
        </p:blipFill>
        <p:spPr bwMode="auto">
          <a:xfrm>
            <a:off x="4073956" y="4408364"/>
            <a:ext cx="1682155" cy="2232000"/>
          </a:xfrm>
          <a:prstGeom prst="rect">
            <a:avLst/>
          </a:prstGeom>
          <a:noFill/>
          <a:ln w="9525">
            <a:noFill/>
            <a:miter lim="800000"/>
            <a:headEnd/>
            <a:tailEnd/>
          </a:ln>
        </p:spPr>
      </p:pic>
      <p:grpSp>
        <p:nvGrpSpPr>
          <p:cNvPr id="9" name="그룹 82"/>
          <p:cNvGrpSpPr>
            <a:grpSpLocks/>
          </p:cNvGrpSpPr>
          <p:nvPr/>
        </p:nvGrpSpPr>
        <p:grpSpPr bwMode="auto">
          <a:xfrm>
            <a:off x="4074735" y="6353250"/>
            <a:ext cx="1682155" cy="292384"/>
            <a:chOff x="5077160" y="5996683"/>
            <a:chExt cx="2127600" cy="491039"/>
          </a:xfrm>
        </p:grpSpPr>
        <p:sp>
          <p:nvSpPr>
            <p:cNvPr id="47" name="직사각형 46"/>
            <p:cNvSpPr/>
            <p:nvPr/>
          </p:nvSpPr>
          <p:spPr>
            <a:xfrm>
              <a:off x="5077160" y="5996683"/>
              <a:ext cx="2127600" cy="49103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solidFill>
                  <a:prstClr val="white"/>
                </a:solidFill>
              </a:endParaRPr>
            </a:p>
          </p:txBody>
        </p:sp>
        <p:grpSp>
          <p:nvGrpSpPr>
            <p:cNvPr id="10" name="그룹 78"/>
            <p:cNvGrpSpPr>
              <a:grpSpLocks/>
            </p:cNvGrpSpPr>
            <p:nvPr/>
          </p:nvGrpSpPr>
          <p:grpSpPr bwMode="auto">
            <a:xfrm>
              <a:off x="5703449" y="6040470"/>
              <a:ext cx="942783" cy="426000"/>
              <a:chOff x="5710848" y="6040470"/>
              <a:chExt cx="942783" cy="426000"/>
            </a:xfrm>
          </p:grpSpPr>
          <p:sp>
            <p:nvSpPr>
              <p:cNvPr id="60" name="Text Box 206"/>
              <p:cNvSpPr txBox="1">
                <a:spLocks noChangeArrowheads="1"/>
              </p:cNvSpPr>
              <p:nvPr/>
            </p:nvSpPr>
            <p:spPr bwMode="auto">
              <a:xfrm>
                <a:off x="5817657" y="6208026"/>
                <a:ext cx="691374" cy="258444"/>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00" b="1" dirty="0">
                    <a:ln>
                      <a:prstDash val="solid"/>
                    </a:ln>
                    <a:solidFill>
                      <a:prstClr val="white"/>
                    </a:solidFill>
                    <a:latin typeface="Arial" pitchFamily="34" charset="0"/>
                    <a:ea typeface="삼성고딕 M" pitchFamily="2" charset="-127"/>
                    <a:cs typeface="Arial" pitchFamily="34" charset="0"/>
                  </a:rPr>
                  <a:t>4,000MW</a:t>
                </a:r>
              </a:p>
            </p:txBody>
          </p:sp>
          <p:sp>
            <p:nvSpPr>
              <p:cNvPr id="76" name="Text Box 206"/>
              <p:cNvSpPr txBox="1">
                <a:spLocks noChangeArrowheads="1"/>
              </p:cNvSpPr>
              <p:nvPr/>
            </p:nvSpPr>
            <p:spPr bwMode="auto">
              <a:xfrm>
                <a:off x="5710848" y="6040470"/>
                <a:ext cx="942783" cy="155067"/>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600" b="1" dirty="0" err="1" smtClean="0">
                    <a:ln>
                      <a:prstDash val="solid"/>
                    </a:ln>
                    <a:solidFill>
                      <a:prstClr val="white"/>
                    </a:solidFill>
                    <a:latin typeface="Arial" pitchFamily="34" charset="0"/>
                    <a:ea typeface="삼성고딕 M" pitchFamily="2" charset="-127"/>
                    <a:cs typeface="Arial" pitchFamily="34" charset="0"/>
                  </a:rPr>
                  <a:t>Qurayyah</a:t>
                </a:r>
                <a:r>
                  <a:rPr kumimoji="0" lang="en-US" altLang="ko-KR" sz="600" b="1" dirty="0" smtClean="0">
                    <a:ln>
                      <a:prstDash val="solid"/>
                    </a:ln>
                    <a:solidFill>
                      <a:prstClr val="white"/>
                    </a:solidFill>
                    <a:latin typeface="Arial" pitchFamily="34" charset="0"/>
                    <a:ea typeface="삼성고딕 M" pitchFamily="2" charset="-127"/>
                    <a:cs typeface="Arial" pitchFamily="34" charset="0"/>
                  </a:rPr>
                  <a:t> </a:t>
                </a:r>
                <a:r>
                  <a:rPr kumimoji="0" lang="en-US" altLang="ko-KR" sz="600" b="1" dirty="0">
                    <a:ln>
                      <a:prstDash val="solid"/>
                    </a:ln>
                    <a:solidFill>
                      <a:prstClr val="white"/>
                    </a:solidFill>
                    <a:latin typeface="Arial" pitchFamily="34" charset="0"/>
                    <a:ea typeface="삼성고딕 M" pitchFamily="2" charset="-127"/>
                    <a:cs typeface="Arial" pitchFamily="34" charset="0"/>
                  </a:rPr>
                  <a:t>IPP (</a:t>
                </a:r>
                <a:r>
                  <a:rPr kumimoji="0" lang="en-US" altLang="ko-KR" sz="600" b="1" dirty="0" smtClean="0">
                    <a:ln>
                      <a:prstDash val="solid"/>
                    </a:ln>
                    <a:solidFill>
                      <a:prstClr val="white"/>
                    </a:solidFill>
                    <a:latin typeface="Arial" pitchFamily="34" charset="0"/>
                    <a:ea typeface="삼성고딕 M" pitchFamily="2" charset="-127"/>
                    <a:cs typeface="Arial" pitchFamily="34" charset="0"/>
                  </a:rPr>
                  <a:t>2014)</a:t>
                </a:r>
                <a:endParaRPr kumimoji="0" lang="en-US" altLang="ko-KR" sz="800" b="1" dirty="0">
                  <a:ln>
                    <a:prstDash val="solid"/>
                  </a:ln>
                  <a:solidFill>
                    <a:prstClr val="white"/>
                  </a:solidFill>
                  <a:latin typeface="Arial" pitchFamily="34" charset="0"/>
                  <a:ea typeface="삼성고딕 M" pitchFamily="2" charset="-127"/>
                  <a:cs typeface="Arial" pitchFamily="34" charset="0"/>
                </a:endParaRPr>
              </a:p>
            </p:txBody>
          </p:sp>
        </p:grpSp>
      </p:grpSp>
      <p:grpSp>
        <p:nvGrpSpPr>
          <p:cNvPr id="13" name="그룹 81"/>
          <p:cNvGrpSpPr>
            <a:grpSpLocks/>
          </p:cNvGrpSpPr>
          <p:nvPr/>
        </p:nvGrpSpPr>
        <p:grpSpPr bwMode="auto">
          <a:xfrm>
            <a:off x="5948051" y="6353255"/>
            <a:ext cx="1685279" cy="292384"/>
            <a:chOff x="7427976" y="5996128"/>
            <a:chExt cx="2131551" cy="490845"/>
          </a:xfrm>
        </p:grpSpPr>
        <p:sp>
          <p:nvSpPr>
            <p:cNvPr id="55" name="직사각형 54"/>
            <p:cNvSpPr/>
            <p:nvPr/>
          </p:nvSpPr>
          <p:spPr>
            <a:xfrm>
              <a:off x="7427976" y="5996128"/>
              <a:ext cx="2131551" cy="49084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solidFill>
                  <a:prstClr val="white"/>
                </a:solidFill>
              </a:endParaRPr>
            </a:p>
          </p:txBody>
        </p:sp>
        <p:grpSp>
          <p:nvGrpSpPr>
            <p:cNvPr id="14" name="그룹 77"/>
            <p:cNvGrpSpPr>
              <a:grpSpLocks/>
            </p:cNvGrpSpPr>
            <p:nvPr/>
          </p:nvGrpSpPr>
          <p:grpSpPr bwMode="auto">
            <a:xfrm>
              <a:off x="8014686" y="6039888"/>
              <a:ext cx="985359" cy="425993"/>
              <a:chOff x="7905715" y="6039888"/>
              <a:chExt cx="985359" cy="425993"/>
            </a:xfrm>
          </p:grpSpPr>
          <p:sp>
            <p:nvSpPr>
              <p:cNvPr id="61" name="Text Box 206"/>
              <p:cNvSpPr txBox="1">
                <a:spLocks noChangeArrowheads="1"/>
              </p:cNvSpPr>
              <p:nvPr/>
            </p:nvSpPr>
            <p:spPr bwMode="auto">
              <a:xfrm>
                <a:off x="7905715" y="6207538"/>
                <a:ext cx="985359" cy="25834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00" b="1" dirty="0">
                    <a:ln>
                      <a:prstDash val="solid"/>
                    </a:ln>
                    <a:solidFill>
                      <a:prstClr val="white"/>
                    </a:solidFill>
                    <a:latin typeface="Arial" pitchFamily="34" charset="0"/>
                    <a:ea typeface="삼성고딕 M" pitchFamily="2" charset="-127"/>
                    <a:cs typeface="Arial" pitchFamily="34" charset="0"/>
                  </a:rPr>
                  <a:t>217,000Units</a:t>
                </a:r>
              </a:p>
            </p:txBody>
          </p:sp>
          <p:sp>
            <p:nvSpPr>
              <p:cNvPr id="77" name="Text Box 206"/>
              <p:cNvSpPr txBox="1">
                <a:spLocks noChangeArrowheads="1"/>
              </p:cNvSpPr>
              <p:nvPr/>
            </p:nvSpPr>
            <p:spPr bwMode="auto">
              <a:xfrm>
                <a:off x="8009915" y="6039888"/>
                <a:ext cx="735980" cy="155006"/>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600" b="1" dirty="0">
                    <a:ln>
                      <a:prstDash val="solid"/>
                    </a:ln>
                    <a:solidFill>
                      <a:prstClr val="white"/>
                    </a:solidFill>
                    <a:latin typeface="Arial" pitchFamily="34" charset="0"/>
                    <a:ea typeface="삼성고딕 M" pitchFamily="2" charset="-127"/>
                    <a:cs typeface="Arial" pitchFamily="34" charset="0"/>
                  </a:rPr>
                  <a:t>Housing Supply</a:t>
                </a:r>
              </a:p>
            </p:txBody>
          </p:sp>
        </p:grpSp>
      </p:grpSp>
      <p:cxnSp>
        <p:nvCxnSpPr>
          <p:cNvPr id="99" name="직선 연결선 98"/>
          <p:cNvCxnSpPr/>
          <p:nvPr/>
        </p:nvCxnSpPr>
        <p:spPr>
          <a:xfrm flipH="1">
            <a:off x="6827466" y="2997502"/>
            <a:ext cx="1" cy="144000"/>
          </a:xfrm>
          <a:prstGeom prst="line">
            <a:avLst/>
          </a:prstGeom>
          <a:ln w="190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직선 연결선 102"/>
          <p:cNvCxnSpPr/>
          <p:nvPr/>
        </p:nvCxnSpPr>
        <p:spPr>
          <a:xfrm flipH="1">
            <a:off x="1186988" y="2997502"/>
            <a:ext cx="1" cy="144000"/>
          </a:xfrm>
          <a:prstGeom prst="line">
            <a:avLst/>
          </a:prstGeom>
          <a:ln w="190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4" name="직선 연결선 103"/>
          <p:cNvCxnSpPr/>
          <p:nvPr/>
        </p:nvCxnSpPr>
        <p:spPr>
          <a:xfrm flipH="1">
            <a:off x="3083049" y="2992931"/>
            <a:ext cx="1" cy="144000"/>
          </a:xfrm>
          <a:prstGeom prst="line">
            <a:avLst/>
          </a:prstGeom>
          <a:ln w="190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8" name="Line 51"/>
          <p:cNvSpPr>
            <a:spLocks noChangeShapeType="1"/>
          </p:cNvSpPr>
          <p:nvPr/>
        </p:nvSpPr>
        <p:spPr bwMode="auto">
          <a:xfrm flipH="1">
            <a:off x="4947308" y="1553760"/>
            <a:ext cx="0" cy="1584000"/>
          </a:xfrm>
          <a:prstGeom prst="line">
            <a:avLst/>
          </a:prstGeom>
          <a:ln w="19050" cmpd="sng">
            <a:solidFill>
              <a:schemeClr val="bg1">
                <a:lumMod val="65000"/>
              </a:schemeClr>
            </a:solidFill>
            <a:headEnd/>
            <a:tailEnd/>
          </a:ln>
        </p:spPr>
        <p:style>
          <a:lnRef idx="1">
            <a:schemeClr val="accent1"/>
          </a:lnRef>
          <a:fillRef idx="0">
            <a:schemeClr val="accent1"/>
          </a:fillRef>
          <a:effectRef idx="0">
            <a:schemeClr val="accent1"/>
          </a:effectRef>
          <a:fontRef idx="minor">
            <a:schemeClr val="tx1"/>
          </a:fontRef>
        </p:style>
        <p:txBody>
          <a:bodyPr/>
          <a:lstStyle/>
          <a:p>
            <a:pPr fontAlgn="auto">
              <a:spcBef>
                <a:spcPts val="0"/>
              </a:spcBef>
              <a:spcAft>
                <a:spcPts val="0"/>
              </a:spcAft>
            </a:pPr>
            <a:endParaRPr kumimoji="0" lang="ko-KR" altLang="en-US">
              <a:solidFill>
                <a:prstClr val="black"/>
              </a:solidFill>
              <a:latin typeface="Arial" pitchFamily="34" charset="0"/>
              <a:cs typeface="Arial" pitchFamily="34" charset="0"/>
            </a:endParaRPr>
          </a:p>
        </p:txBody>
      </p:sp>
      <p:sp>
        <p:nvSpPr>
          <p:cNvPr id="114" name="직사각형 113"/>
          <p:cNvSpPr/>
          <p:nvPr/>
        </p:nvSpPr>
        <p:spPr>
          <a:xfrm>
            <a:off x="4068440" y="3140968"/>
            <a:ext cx="1692000" cy="3500274"/>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113" name="직사각형 112"/>
          <p:cNvSpPr/>
          <p:nvPr/>
        </p:nvSpPr>
        <p:spPr>
          <a:xfrm>
            <a:off x="2205083" y="3140968"/>
            <a:ext cx="1692000" cy="3499323"/>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112" name="직사각형 111"/>
          <p:cNvSpPr/>
          <p:nvPr/>
        </p:nvSpPr>
        <p:spPr>
          <a:xfrm>
            <a:off x="346746" y="3140968"/>
            <a:ext cx="1692000" cy="3498330"/>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2" name="TextBox 1"/>
          <p:cNvSpPr txBox="1"/>
          <p:nvPr/>
        </p:nvSpPr>
        <p:spPr>
          <a:xfrm>
            <a:off x="433220" y="260716"/>
            <a:ext cx="2688557" cy="584775"/>
          </a:xfrm>
          <a:prstGeom prst="rect">
            <a:avLst/>
          </a:prstGeom>
          <a:noFill/>
        </p:spPr>
        <p:txBody>
          <a:bodyPr wrap="none">
            <a:spAutoFit/>
            <a:scene3d>
              <a:camera prst="orthographicFront"/>
              <a:lightRig rig="threePt" dir="t"/>
            </a:scene3d>
            <a:sp3d>
              <a:bevelT w="1270" h="1270"/>
            </a:sp3d>
          </a:bodyPr>
          <a:lstStyle/>
          <a:p>
            <a:pPr fontAlgn="auto">
              <a:spcBef>
                <a:spcPts val="0"/>
              </a:spcBef>
              <a:spcAft>
                <a:spcPts val="0"/>
              </a:spcAft>
              <a:defRPr/>
            </a:pPr>
            <a:r>
              <a:rPr kumimoji="0" lang="en-US" altLang="ko-KR" sz="3200" b="1" dirty="0" smtClean="0">
                <a:solidFill>
                  <a:srgbClr val="1A4C9D"/>
                </a:solidFill>
                <a:latin typeface="Arial" pitchFamily="34" charset="0"/>
                <a:ea typeface="Kozuka Gothic Pro M" pitchFamily="34" charset="-128"/>
                <a:cs typeface="Arial" pitchFamily="34" charset="0"/>
              </a:rPr>
              <a:t>Organization</a:t>
            </a:r>
            <a:endParaRPr kumimoji="0" lang="ko-KR" altLang="en-US" sz="3200" b="1" dirty="0">
              <a:solidFill>
                <a:srgbClr val="1A4C9D"/>
              </a:solidFill>
              <a:latin typeface="Arial" pitchFamily="34" charset="0"/>
              <a:ea typeface="Kozuka Gothic Pro M" pitchFamily="34" charset="-128"/>
              <a:cs typeface="Arial" pitchFamily="34" charset="0"/>
            </a:endParaRPr>
          </a:p>
        </p:txBody>
      </p:sp>
      <p:sp>
        <p:nvSpPr>
          <p:cNvPr id="41" name="Text Box 206"/>
          <p:cNvSpPr txBox="1">
            <a:spLocks noChangeArrowheads="1"/>
          </p:cNvSpPr>
          <p:nvPr/>
        </p:nvSpPr>
        <p:spPr bwMode="auto">
          <a:xfrm>
            <a:off x="370458" y="3452853"/>
            <a:ext cx="1657057" cy="923330"/>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contourClr>
                <a:schemeClr val="bg1"/>
              </a:contourClr>
            </a:sp3d>
          </a:bodyPr>
          <a:lstStyle/>
          <a:p>
            <a:pPr fontAlgn="auto">
              <a:spcBef>
                <a:spcPts val="0"/>
              </a:spcBef>
              <a:spcAft>
                <a:spcPts val="0"/>
              </a:spcAft>
              <a:buClr>
                <a:srgbClr val="0C4DA2"/>
              </a:buClr>
              <a:buFont typeface="Wingdings" pitchFamily="2" charset="2"/>
              <a:buChar char="§"/>
              <a:defRPr/>
            </a:pPr>
            <a:r>
              <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rPr>
              <a:t> Road, Bridge &amp; Tunnel</a:t>
            </a:r>
          </a:p>
          <a:p>
            <a:pPr fontAlgn="auto">
              <a:spcBef>
                <a:spcPts val="0"/>
              </a:spcBef>
              <a:spcAft>
                <a:spcPts val="0"/>
              </a:spcAft>
              <a:buClr>
                <a:srgbClr val="0C4DA2"/>
              </a:buClr>
              <a:buFont typeface="Wingdings" pitchFamily="2" charset="2"/>
              <a:buChar char="§"/>
              <a:defRPr/>
            </a:pPr>
            <a:r>
              <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rPr>
              <a:t> </a:t>
            </a:r>
            <a:r>
              <a:rPr kumimoji="0" lang="en-US" altLang="ko-KR" sz="1200" dirty="0" smtClean="0">
                <a:ln>
                  <a:prstDash val="solid"/>
                </a:ln>
                <a:solidFill>
                  <a:prstClr val="black">
                    <a:lumMod val="85000"/>
                    <a:lumOff val="15000"/>
                  </a:prstClr>
                </a:solidFill>
                <a:latin typeface="Arial" pitchFamily="34" charset="0"/>
                <a:ea typeface="삼성고딕 M" pitchFamily="2" charset="-127"/>
                <a:cs typeface="Arial" pitchFamily="34" charset="0"/>
              </a:rPr>
              <a:t>Metro &amp; Railway</a:t>
            </a:r>
            <a:endPar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endParaRPr>
          </a:p>
          <a:p>
            <a:pPr fontAlgn="auto">
              <a:spcBef>
                <a:spcPts val="0"/>
              </a:spcBef>
              <a:spcAft>
                <a:spcPts val="0"/>
              </a:spcAft>
              <a:buClr>
                <a:srgbClr val="0C4DA2"/>
              </a:buClr>
              <a:buFont typeface="Wingdings" pitchFamily="2" charset="2"/>
              <a:buChar char="§"/>
              <a:defRPr/>
            </a:pPr>
            <a:r>
              <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rPr>
              <a:t> </a:t>
            </a:r>
            <a:r>
              <a:rPr kumimoji="0" lang="en-US" altLang="ko-KR" sz="1200" dirty="0" smtClean="0">
                <a:ln>
                  <a:prstDash val="solid"/>
                </a:ln>
                <a:solidFill>
                  <a:prstClr val="black">
                    <a:lumMod val="85000"/>
                    <a:lumOff val="15000"/>
                  </a:prstClr>
                </a:solidFill>
                <a:latin typeface="Arial" pitchFamily="34" charset="0"/>
                <a:ea typeface="삼성고딕 M" pitchFamily="2" charset="-127"/>
                <a:cs typeface="Arial" pitchFamily="34" charset="0"/>
              </a:rPr>
              <a:t>Port </a:t>
            </a:r>
            <a:r>
              <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rPr>
              <a:t>&amp; Marine</a:t>
            </a:r>
          </a:p>
          <a:p>
            <a:pPr fontAlgn="auto">
              <a:spcBef>
                <a:spcPts val="0"/>
              </a:spcBef>
              <a:spcAft>
                <a:spcPts val="0"/>
              </a:spcAft>
              <a:buClr>
                <a:srgbClr val="0C4DA2"/>
              </a:buClr>
              <a:buFont typeface="Wingdings" pitchFamily="2" charset="2"/>
              <a:buChar char="§"/>
              <a:defRPr/>
            </a:pPr>
            <a:r>
              <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rPr>
              <a:t> </a:t>
            </a:r>
            <a:r>
              <a:rPr kumimoji="0" lang="en-US" altLang="ko-KR" sz="1200" dirty="0" smtClean="0">
                <a:ln>
                  <a:prstDash val="solid"/>
                </a:ln>
                <a:solidFill>
                  <a:prstClr val="black">
                    <a:lumMod val="85000"/>
                    <a:lumOff val="15000"/>
                  </a:prstClr>
                </a:solidFill>
                <a:latin typeface="Arial" pitchFamily="34" charset="0"/>
                <a:ea typeface="삼성고딕 M" pitchFamily="2" charset="-127"/>
                <a:cs typeface="Arial" pitchFamily="34" charset="0"/>
              </a:rPr>
              <a:t>Water Resources</a:t>
            </a:r>
          </a:p>
          <a:p>
            <a:pPr fontAlgn="auto">
              <a:spcBef>
                <a:spcPts val="0"/>
              </a:spcBef>
              <a:spcAft>
                <a:spcPts val="0"/>
              </a:spcAft>
              <a:buClr>
                <a:srgbClr val="0C4DA2"/>
              </a:buClr>
              <a:buFont typeface="Wingdings" pitchFamily="2" charset="2"/>
              <a:buChar char="§"/>
              <a:defRPr/>
            </a:pPr>
            <a:r>
              <a:rPr kumimoji="0" lang="en-US" altLang="ko-KR" sz="1200" dirty="0" smtClean="0">
                <a:ln>
                  <a:prstDash val="solid"/>
                </a:ln>
                <a:solidFill>
                  <a:prstClr val="black">
                    <a:lumMod val="85000"/>
                    <a:lumOff val="15000"/>
                  </a:prstClr>
                </a:solidFill>
                <a:latin typeface="Arial" pitchFamily="34" charset="0"/>
                <a:ea typeface="삼성고딕 M" pitchFamily="2" charset="-127"/>
                <a:cs typeface="Arial" pitchFamily="34" charset="0"/>
              </a:rPr>
              <a:t> Mining</a:t>
            </a:r>
            <a:endPar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endParaRPr>
          </a:p>
        </p:txBody>
      </p:sp>
      <p:sp>
        <p:nvSpPr>
          <p:cNvPr id="49" name="Text Box 206"/>
          <p:cNvSpPr txBox="1">
            <a:spLocks noChangeArrowheads="1"/>
          </p:cNvSpPr>
          <p:nvPr/>
        </p:nvSpPr>
        <p:spPr bwMode="auto">
          <a:xfrm>
            <a:off x="4090880" y="3452853"/>
            <a:ext cx="1511632" cy="923330"/>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contourClr>
                <a:schemeClr val="bg1"/>
              </a:contourClr>
            </a:sp3d>
          </a:bodyPr>
          <a:lstStyle/>
          <a:p>
            <a:pPr fontAlgn="auto">
              <a:spcBef>
                <a:spcPts val="0"/>
              </a:spcBef>
              <a:spcAft>
                <a:spcPts val="0"/>
              </a:spcAft>
              <a:buClr>
                <a:srgbClr val="5E4BB3"/>
              </a:buClr>
              <a:buFont typeface="Wingdings" pitchFamily="2" charset="2"/>
              <a:buChar char="§"/>
              <a:defRPr/>
            </a:pPr>
            <a:r>
              <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rPr>
              <a:t> Power Generation</a:t>
            </a:r>
          </a:p>
          <a:p>
            <a:pPr fontAlgn="auto">
              <a:spcBef>
                <a:spcPts val="0"/>
              </a:spcBef>
              <a:spcAft>
                <a:spcPts val="0"/>
              </a:spcAft>
              <a:buClr>
                <a:srgbClr val="5E4BB3"/>
              </a:buClr>
              <a:buFont typeface="Wingdings" pitchFamily="2" charset="2"/>
              <a:buChar char="§"/>
              <a:defRPr/>
            </a:pPr>
            <a:r>
              <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rPr>
              <a:t> Nuclear Power </a:t>
            </a:r>
            <a:r>
              <a:rPr kumimoji="0" lang="en-US" altLang="ko-KR" sz="1200" dirty="0" smtClean="0">
                <a:ln>
                  <a:prstDash val="solid"/>
                </a:ln>
                <a:solidFill>
                  <a:prstClr val="black">
                    <a:lumMod val="85000"/>
                    <a:lumOff val="15000"/>
                  </a:prstClr>
                </a:solidFill>
                <a:latin typeface="Arial" pitchFamily="34" charset="0"/>
                <a:ea typeface="삼성고딕 M" pitchFamily="2" charset="-127"/>
                <a:cs typeface="Arial" pitchFamily="34" charset="0"/>
              </a:rPr>
              <a:t>Plant</a:t>
            </a:r>
            <a:endPar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endParaRPr>
          </a:p>
          <a:p>
            <a:pPr fontAlgn="auto">
              <a:spcBef>
                <a:spcPts val="0"/>
              </a:spcBef>
              <a:spcAft>
                <a:spcPts val="0"/>
              </a:spcAft>
              <a:buClr>
                <a:srgbClr val="5E4BB3"/>
              </a:buClr>
              <a:buFont typeface="Wingdings" pitchFamily="2" charset="2"/>
              <a:buChar char="§"/>
              <a:defRPr/>
            </a:pPr>
            <a:r>
              <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rPr>
              <a:t> Energy </a:t>
            </a:r>
            <a:r>
              <a:rPr kumimoji="0" lang="en-US" altLang="ko-KR" sz="1200" dirty="0" smtClean="0">
                <a:ln>
                  <a:prstDash val="solid"/>
                </a:ln>
                <a:solidFill>
                  <a:prstClr val="black">
                    <a:lumMod val="85000"/>
                    <a:lumOff val="15000"/>
                  </a:prstClr>
                </a:solidFill>
                <a:latin typeface="Arial" pitchFamily="34" charset="0"/>
                <a:ea typeface="삼성고딕 M" pitchFamily="2" charset="-127"/>
                <a:cs typeface="Arial" pitchFamily="34" charset="0"/>
              </a:rPr>
              <a:t>Storage</a:t>
            </a:r>
          </a:p>
          <a:p>
            <a:pPr fontAlgn="auto">
              <a:spcBef>
                <a:spcPts val="0"/>
              </a:spcBef>
              <a:spcAft>
                <a:spcPts val="0"/>
              </a:spcAft>
              <a:buClr>
                <a:srgbClr val="5E4BB3"/>
              </a:buClr>
              <a:buFont typeface="Wingdings" pitchFamily="2" charset="2"/>
              <a:buChar char="§"/>
              <a:defRPr/>
            </a:pPr>
            <a:r>
              <a:rPr kumimoji="0" lang="en-US" altLang="ko-KR" sz="1200" dirty="0" smtClean="0">
                <a:ln>
                  <a:prstDash val="solid"/>
                </a:ln>
                <a:solidFill>
                  <a:prstClr val="black">
                    <a:lumMod val="85000"/>
                    <a:lumOff val="15000"/>
                  </a:prstClr>
                </a:solidFill>
                <a:latin typeface="Arial" pitchFamily="34" charset="0"/>
                <a:ea typeface="삼성고딕 M" pitchFamily="2" charset="-127"/>
                <a:cs typeface="Arial" pitchFamily="34" charset="0"/>
              </a:rPr>
              <a:t> Industrial Plant</a:t>
            </a:r>
            <a:endPar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endParaRPr>
          </a:p>
          <a:p>
            <a:pPr fontAlgn="auto">
              <a:spcBef>
                <a:spcPts val="0"/>
              </a:spcBef>
              <a:spcAft>
                <a:spcPts val="0"/>
              </a:spcAft>
              <a:buClr>
                <a:srgbClr val="5E4BB3"/>
              </a:buClr>
              <a:buFont typeface="Wingdings" pitchFamily="2" charset="2"/>
              <a:buChar char="§"/>
              <a:defRPr/>
            </a:pPr>
            <a:endPar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endParaRPr>
          </a:p>
        </p:txBody>
      </p:sp>
      <p:sp>
        <p:nvSpPr>
          <p:cNvPr id="32" name="Text Box 206"/>
          <p:cNvSpPr txBox="1">
            <a:spLocks noChangeArrowheads="1"/>
          </p:cNvSpPr>
          <p:nvPr/>
        </p:nvSpPr>
        <p:spPr bwMode="auto">
          <a:xfrm>
            <a:off x="2226623" y="3452853"/>
            <a:ext cx="1737956" cy="738664"/>
          </a:xfrm>
          <a:prstGeom prst="rect">
            <a:avLst/>
          </a:prstGeom>
          <a:noFill/>
          <a:ln w="3175" algn="ctr">
            <a:noFill/>
            <a:miter lim="800000"/>
            <a:headEnd/>
            <a:tailEnd/>
          </a:ln>
          <a:effectLst/>
        </p:spPr>
        <p:txBody>
          <a:bodyPr lIns="0" tIns="0" rIns="0" bIns="0">
            <a:spAutoFit/>
            <a:scene3d>
              <a:camera prst="orthographicFront">
                <a:rot lat="0" lon="0" rev="0"/>
              </a:camera>
              <a:lightRig rig="glow" dir="t">
                <a:rot lat="0" lon="0" rev="3600000"/>
              </a:lightRig>
            </a:scene3d>
            <a:sp3d prstMaterial="softEdge">
              <a:contourClr>
                <a:schemeClr val="bg1"/>
              </a:contourClr>
            </a:sp3d>
          </a:bodyPr>
          <a:lstStyle/>
          <a:p>
            <a:pPr fontAlgn="auto">
              <a:spcBef>
                <a:spcPts val="0"/>
              </a:spcBef>
              <a:spcAft>
                <a:spcPts val="0"/>
              </a:spcAft>
              <a:buClr>
                <a:srgbClr val="00959C"/>
              </a:buClr>
              <a:buFont typeface="Wingdings" pitchFamily="2" charset="2"/>
              <a:buChar char="§"/>
              <a:defRPr/>
            </a:pPr>
            <a:r>
              <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rPr>
              <a:t> </a:t>
            </a:r>
            <a:r>
              <a:rPr kumimoji="0" lang="en-US" altLang="ko-KR" sz="1200" dirty="0" smtClean="0">
                <a:ln>
                  <a:prstDash val="solid"/>
                </a:ln>
                <a:solidFill>
                  <a:prstClr val="black">
                    <a:lumMod val="85000"/>
                    <a:lumOff val="15000"/>
                  </a:prstClr>
                </a:solidFill>
                <a:latin typeface="Arial" pitchFamily="34" charset="0"/>
                <a:ea typeface="삼성고딕 M" pitchFamily="2" charset="-127"/>
                <a:cs typeface="Arial" pitchFamily="34" charset="0"/>
              </a:rPr>
              <a:t>High-Rise, Mixed-Use </a:t>
            </a:r>
          </a:p>
          <a:p>
            <a:pPr fontAlgn="auto">
              <a:spcBef>
                <a:spcPts val="0"/>
              </a:spcBef>
              <a:spcAft>
                <a:spcPts val="0"/>
              </a:spcAft>
              <a:buClr>
                <a:srgbClr val="00959C"/>
              </a:buClr>
              <a:buFont typeface="Wingdings" pitchFamily="2" charset="2"/>
              <a:buChar char="§"/>
              <a:defRPr/>
            </a:pPr>
            <a:r>
              <a:rPr kumimoji="0" lang="en-US" altLang="ko-KR" sz="1200" dirty="0" smtClean="0">
                <a:ln>
                  <a:prstDash val="solid"/>
                </a:ln>
                <a:solidFill>
                  <a:prstClr val="black">
                    <a:lumMod val="85000"/>
                    <a:lumOff val="15000"/>
                  </a:prstClr>
                </a:solidFill>
                <a:latin typeface="Arial" pitchFamily="34" charset="0"/>
                <a:ea typeface="삼성고딕 M" pitchFamily="2" charset="-127"/>
                <a:cs typeface="Arial" pitchFamily="34" charset="0"/>
              </a:rPr>
              <a:t> Hi-Tech</a:t>
            </a:r>
            <a:endPar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endParaRPr>
          </a:p>
          <a:p>
            <a:pPr fontAlgn="auto">
              <a:spcBef>
                <a:spcPts val="0"/>
              </a:spcBef>
              <a:spcAft>
                <a:spcPts val="0"/>
              </a:spcAft>
              <a:buClr>
                <a:srgbClr val="00959C"/>
              </a:buClr>
              <a:buFont typeface="Wingdings" pitchFamily="2" charset="2"/>
              <a:buChar char="§"/>
              <a:defRPr/>
            </a:pPr>
            <a:r>
              <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rPr>
              <a:t> Healthcare, Aviation</a:t>
            </a:r>
          </a:p>
          <a:p>
            <a:pPr fontAlgn="auto">
              <a:spcBef>
                <a:spcPts val="0"/>
              </a:spcBef>
              <a:spcAft>
                <a:spcPts val="0"/>
              </a:spcAft>
              <a:buClr>
                <a:srgbClr val="00959C"/>
              </a:buClr>
              <a:buFont typeface="Wingdings" pitchFamily="2" charset="2"/>
              <a:buChar char="§"/>
              <a:defRPr/>
            </a:pPr>
            <a:r>
              <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rPr>
              <a:t> Sports Facilities</a:t>
            </a:r>
          </a:p>
        </p:txBody>
      </p:sp>
      <p:sp>
        <p:nvSpPr>
          <p:cNvPr id="37" name="Text Box 206"/>
          <p:cNvSpPr txBox="1">
            <a:spLocks noChangeArrowheads="1"/>
          </p:cNvSpPr>
          <p:nvPr/>
        </p:nvSpPr>
        <p:spPr bwMode="auto">
          <a:xfrm>
            <a:off x="2337092" y="3147044"/>
            <a:ext cx="820738" cy="246221"/>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algn="ctr" fontAlgn="auto">
              <a:spcBef>
                <a:spcPts val="0"/>
              </a:spcBef>
              <a:spcAft>
                <a:spcPts val="0"/>
              </a:spcAft>
              <a:defRPr/>
            </a:pPr>
            <a:r>
              <a:rPr kumimoji="0" lang="en-US" altLang="ko-KR" sz="1600" b="1" dirty="0" smtClean="0">
                <a:ln>
                  <a:prstDash val="solid"/>
                </a:ln>
                <a:solidFill>
                  <a:srgbClr val="00959C"/>
                </a:solidFill>
                <a:latin typeface="Arial" pitchFamily="34" charset="0"/>
                <a:ea typeface="삼성고딕 M" pitchFamily="2" charset="-127"/>
                <a:cs typeface="Arial" pitchFamily="34" charset="0"/>
              </a:rPr>
              <a:t>Building</a:t>
            </a:r>
            <a:endParaRPr kumimoji="0" lang="en-US" altLang="ko-KR" sz="1600" b="1" dirty="0">
              <a:ln>
                <a:prstDash val="solid"/>
              </a:ln>
              <a:solidFill>
                <a:srgbClr val="00959C"/>
              </a:solidFill>
              <a:latin typeface="Arial" pitchFamily="34" charset="0"/>
              <a:ea typeface="삼성고딕 M" pitchFamily="2" charset="-127"/>
              <a:cs typeface="Arial" pitchFamily="34" charset="0"/>
            </a:endParaRPr>
          </a:p>
        </p:txBody>
      </p:sp>
      <p:grpSp>
        <p:nvGrpSpPr>
          <p:cNvPr id="15" name="그룹 88"/>
          <p:cNvGrpSpPr/>
          <p:nvPr/>
        </p:nvGrpSpPr>
        <p:grpSpPr>
          <a:xfrm>
            <a:off x="2224711" y="3134529"/>
            <a:ext cx="1255" cy="213846"/>
            <a:chOff x="2211186" y="3131335"/>
            <a:chExt cx="1255" cy="213846"/>
          </a:xfrm>
        </p:grpSpPr>
        <p:cxnSp>
          <p:nvCxnSpPr>
            <p:cNvPr id="36" name="직선 연결선 35"/>
            <p:cNvCxnSpPr/>
            <p:nvPr/>
          </p:nvCxnSpPr>
          <p:spPr>
            <a:xfrm rot="5400000">
              <a:off x="2104891" y="3237630"/>
              <a:ext cx="213846" cy="1255"/>
            </a:xfrm>
            <a:prstGeom prst="line">
              <a:avLst/>
            </a:prstGeom>
            <a:ln w="38100">
              <a:solidFill>
                <a:srgbClr val="00959C"/>
              </a:solidFill>
            </a:ln>
          </p:spPr>
          <p:style>
            <a:lnRef idx="1">
              <a:schemeClr val="accent1"/>
            </a:lnRef>
            <a:fillRef idx="0">
              <a:schemeClr val="accent1"/>
            </a:fillRef>
            <a:effectRef idx="0">
              <a:schemeClr val="accent1"/>
            </a:effectRef>
            <a:fontRef idx="minor">
              <a:schemeClr val="tx1"/>
            </a:fontRef>
          </p:style>
        </p:cxnSp>
        <p:cxnSp>
          <p:nvCxnSpPr>
            <p:cNvPr id="46" name="직선 연결선 45"/>
            <p:cNvCxnSpPr/>
            <p:nvPr/>
          </p:nvCxnSpPr>
          <p:spPr bwMode="auto">
            <a:xfrm flipH="1">
              <a:off x="2211186" y="3131659"/>
              <a:ext cx="0" cy="64343"/>
            </a:xfrm>
            <a:prstGeom prst="line">
              <a:avLst/>
            </a:prstGeom>
            <a:ln w="38100">
              <a:solidFill>
                <a:srgbClr val="005B60"/>
              </a:solidFill>
              <a:prstDash val="solid"/>
            </a:ln>
          </p:spPr>
          <p:style>
            <a:lnRef idx="1">
              <a:schemeClr val="accent1"/>
            </a:lnRef>
            <a:fillRef idx="0">
              <a:schemeClr val="accent1"/>
            </a:fillRef>
            <a:effectRef idx="0">
              <a:schemeClr val="accent1"/>
            </a:effectRef>
            <a:fontRef idx="minor">
              <a:schemeClr val="tx1"/>
            </a:fontRef>
          </p:style>
        </p:cxnSp>
      </p:grpSp>
      <p:sp>
        <p:nvSpPr>
          <p:cNvPr id="45" name="Text Box 206"/>
          <p:cNvSpPr txBox="1">
            <a:spLocks noChangeArrowheads="1"/>
          </p:cNvSpPr>
          <p:nvPr/>
        </p:nvSpPr>
        <p:spPr bwMode="auto">
          <a:xfrm>
            <a:off x="4211616" y="3147044"/>
            <a:ext cx="501740" cy="246221"/>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algn="ctr" fontAlgn="auto">
              <a:spcBef>
                <a:spcPts val="0"/>
              </a:spcBef>
              <a:spcAft>
                <a:spcPts val="0"/>
              </a:spcAft>
              <a:defRPr/>
            </a:pPr>
            <a:r>
              <a:rPr kumimoji="0" lang="en-US" altLang="ko-KR" sz="1600" b="1" dirty="0" smtClean="0">
                <a:ln>
                  <a:prstDash val="solid"/>
                </a:ln>
                <a:solidFill>
                  <a:srgbClr val="5E4BB3"/>
                </a:solidFill>
                <a:latin typeface="Arial" pitchFamily="34" charset="0"/>
                <a:ea typeface="삼성고딕 M" pitchFamily="2" charset="-127"/>
                <a:cs typeface="Arial" pitchFamily="34" charset="0"/>
              </a:rPr>
              <a:t>Plant</a:t>
            </a:r>
            <a:endParaRPr kumimoji="0" lang="en-US" altLang="ko-KR" sz="1600" b="1" dirty="0">
              <a:ln>
                <a:prstDash val="solid"/>
              </a:ln>
              <a:solidFill>
                <a:srgbClr val="5E4BB3"/>
              </a:solidFill>
              <a:latin typeface="Arial" pitchFamily="34" charset="0"/>
              <a:ea typeface="삼성고딕 M" pitchFamily="2" charset="-127"/>
              <a:cs typeface="Arial" pitchFamily="34" charset="0"/>
            </a:endParaRPr>
          </a:p>
        </p:txBody>
      </p:sp>
      <p:grpSp>
        <p:nvGrpSpPr>
          <p:cNvPr id="17" name="그룹 89"/>
          <p:cNvGrpSpPr/>
          <p:nvPr/>
        </p:nvGrpSpPr>
        <p:grpSpPr>
          <a:xfrm>
            <a:off x="4089987" y="3134527"/>
            <a:ext cx="1256" cy="213848"/>
            <a:chOff x="4083033" y="3131337"/>
            <a:chExt cx="1256" cy="213848"/>
          </a:xfrm>
        </p:grpSpPr>
        <p:cxnSp>
          <p:nvCxnSpPr>
            <p:cNvPr id="44" name="직선 연결선 43"/>
            <p:cNvCxnSpPr/>
            <p:nvPr/>
          </p:nvCxnSpPr>
          <p:spPr>
            <a:xfrm rot="5400000">
              <a:off x="3976738" y="3237634"/>
              <a:ext cx="213847" cy="1255"/>
            </a:xfrm>
            <a:prstGeom prst="line">
              <a:avLst/>
            </a:prstGeom>
            <a:ln w="38100">
              <a:solidFill>
                <a:srgbClr val="5E4BB3"/>
              </a:solidFill>
            </a:ln>
          </p:spPr>
          <p:style>
            <a:lnRef idx="1">
              <a:schemeClr val="accent1"/>
            </a:lnRef>
            <a:fillRef idx="0">
              <a:schemeClr val="accent1"/>
            </a:fillRef>
            <a:effectRef idx="0">
              <a:schemeClr val="accent1"/>
            </a:effectRef>
            <a:fontRef idx="minor">
              <a:schemeClr val="tx1"/>
            </a:fontRef>
          </p:style>
        </p:cxnSp>
        <p:cxnSp>
          <p:nvCxnSpPr>
            <p:cNvPr id="48" name="직선 연결선 47"/>
            <p:cNvCxnSpPr/>
            <p:nvPr/>
          </p:nvCxnSpPr>
          <p:spPr bwMode="auto">
            <a:xfrm flipH="1">
              <a:off x="4083033" y="3131337"/>
              <a:ext cx="0" cy="64343"/>
            </a:xfrm>
            <a:prstGeom prst="line">
              <a:avLst/>
            </a:prstGeom>
            <a:ln w="38100">
              <a:solidFill>
                <a:srgbClr val="3A581E"/>
              </a:solidFill>
              <a:prstDash val="solid"/>
            </a:ln>
          </p:spPr>
          <p:style>
            <a:lnRef idx="1">
              <a:schemeClr val="accent1"/>
            </a:lnRef>
            <a:fillRef idx="0">
              <a:schemeClr val="accent1"/>
            </a:fillRef>
            <a:effectRef idx="0">
              <a:schemeClr val="accent1"/>
            </a:effectRef>
            <a:fontRef idx="minor">
              <a:schemeClr val="tx1"/>
            </a:fontRef>
          </p:style>
        </p:cxnSp>
      </p:grpSp>
      <p:sp>
        <p:nvSpPr>
          <p:cNvPr id="12" name="Text Box 206"/>
          <p:cNvSpPr txBox="1">
            <a:spLocks noChangeArrowheads="1"/>
          </p:cNvSpPr>
          <p:nvPr/>
        </p:nvSpPr>
        <p:spPr bwMode="auto">
          <a:xfrm>
            <a:off x="493254" y="3147044"/>
            <a:ext cx="434414" cy="246221"/>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600" b="1" dirty="0" smtClean="0">
                <a:ln>
                  <a:prstDash val="solid"/>
                </a:ln>
                <a:solidFill>
                  <a:srgbClr val="0C4DA2"/>
                </a:solidFill>
                <a:latin typeface="Arial" pitchFamily="34" charset="0"/>
                <a:ea typeface="삼성고딕 M" pitchFamily="2" charset="-127"/>
                <a:cs typeface="Arial" pitchFamily="34" charset="0"/>
              </a:rPr>
              <a:t>Civil</a:t>
            </a:r>
            <a:endParaRPr kumimoji="0" lang="en-US" altLang="ko-KR" sz="1600" b="1" dirty="0">
              <a:ln>
                <a:prstDash val="solid"/>
              </a:ln>
              <a:solidFill>
                <a:srgbClr val="0C4DA2"/>
              </a:solidFill>
              <a:latin typeface="Arial" pitchFamily="34" charset="0"/>
              <a:ea typeface="삼성고딕 M" pitchFamily="2" charset="-127"/>
              <a:cs typeface="Arial" pitchFamily="34" charset="0"/>
            </a:endParaRPr>
          </a:p>
        </p:txBody>
      </p:sp>
      <p:grpSp>
        <p:nvGrpSpPr>
          <p:cNvPr id="18" name="그룹 87"/>
          <p:cNvGrpSpPr/>
          <p:nvPr/>
        </p:nvGrpSpPr>
        <p:grpSpPr>
          <a:xfrm>
            <a:off x="367079" y="3134528"/>
            <a:ext cx="1256" cy="213847"/>
            <a:chOff x="355101" y="3131337"/>
            <a:chExt cx="1256" cy="213847"/>
          </a:xfrm>
        </p:grpSpPr>
        <p:cxnSp>
          <p:nvCxnSpPr>
            <p:cNvPr id="11" name="직선 연결선 10"/>
            <p:cNvCxnSpPr/>
            <p:nvPr/>
          </p:nvCxnSpPr>
          <p:spPr>
            <a:xfrm rot="5400000">
              <a:off x="248806" y="3237633"/>
              <a:ext cx="213847" cy="125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직선 연결선 41"/>
            <p:cNvCxnSpPr/>
            <p:nvPr/>
          </p:nvCxnSpPr>
          <p:spPr bwMode="auto">
            <a:xfrm flipH="1">
              <a:off x="355101" y="3131662"/>
              <a:ext cx="0" cy="64343"/>
            </a:xfrm>
            <a:prstGeom prst="line">
              <a:avLst/>
            </a:prstGeom>
            <a:ln w="38100">
              <a:solidFill>
                <a:srgbClr val="004274"/>
              </a:solidFill>
              <a:prstDash val="solid"/>
            </a:ln>
          </p:spPr>
          <p:style>
            <a:lnRef idx="1">
              <a:schemeClr val="accent1"/>
            </a:lnRef>
            <a:fillRef idx="0">
              <a:schemeClr val="accent1"/>
            </a:fillRef>
            <a:effectRef idx="0">
              <a:schemeClr val="accent1"/>
            </a:effectRef>
            <a:fontRef idx="minor">
              <a:schemeClr val="tx1"/>
            </a:fontRef>
          </p:style>
        </p:cxnSp>
      </p:grpSp>
      <p:sp>
        <p:nvSpPr>
          <p:cNvPr id="115" name="직사각형 114"/>
          <p:cNvSpPr/>
          <p:nvPr/>
        </p:nvSpPr>
        <p:spPr>
          <a:xfrm>
            <a:off x="5940648" y="3140968"/>
            <a:ext cx="1692000" cy="3499323"/>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57" name="Text Box 206"/>
          <p:cNvSpPr txBox="1">
            <a:spLocks noChangeArrowheads="1"/>
          </p:cNvSpPr>
          <p:nvPr/>
        </p:nvSpPr>
        <p:spPr bwMode="auto">
          <a:xfrm>
            <a:off x="5963088" y="3452853"/>
            <a:ext cx="1518044" cy="369332"/>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contourClr>
                <a:schemeClr val="bg1"/>
              </a:contourClr>
            </a:sp3d>
          </a:bodyPr>
          <a:lstStyle/>
          <a:p>
            <a:pPr fontAlgn="auto">
              <a:spcBef>
                <a:spcPts val="0"/>
              </a:spcBef>
              <a:spcAft>
                <a:spcPts val="0"/>
              </a:spcAft>
              <a:buClr>
                <a:srgbClr val="7ABA40"/>
              </a:buClr>
              <a:buFont typeface="Wingdings" pitchFamily="2" charset="2"/>
              <a:buChar char="§"/>
              <a:defRPr/>
            </a:pPr>
            <a:r>
              <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rPr>
              <a:t> Residential Complex</a:t>
            </a:r>
          </a:p>
          <a:p>
            <a:pPr fontAlgn="auto">
              <a:spcBef>
                <a:spcPts val="0"/>
              </a:spcBef>
              <a:spcAft>
                <a:spcPts val="0"/>
              </a:spcAft>
              <a:buClr>
                <a:srgbClr val="7ABA40"/>
              </a:buClr>
              <a:buFont typeface="Wingdings" pitchFamily="2" charset="2"/>
              <a:buChar char="§"/>
              <a:defRPr/>
            </a:pPr>
            <a:r>
              <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rPr>
              <a:t> Urban Development</a:t>
            </a:r>
          </a:p>
        </p:txBody>
      </p:sp>
      <p:sp>
        <p:nvSpPr>
          <p:cNvPr id="53" name="Text Box 206"/>
          <p:cNvSpPr txBox="1">
            <a:spLocks noChangeArrowheads="1"/>
          </p:cNvSpPr>
          <p:nvPr/>
        </p:nvSpPr>
        <p:spPr bwMode="auto">
          <a:xfrm>
            <a:off x="6080339" y="3147044"/>
            <a:ext cx="819135" cy="246221"/>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algn="ctr" fontAlgn="auto">
              <a:spcBef>
                <a:spcPts val="0"/>
              </a:spcBef>
              <a:spcAft>
                <a:spcPts val="0"/>
              </a:spcAft>
              <a:defRPr/>
            </a:pPr>
            <a:r>
              <a:rPr kumimoji="0" lang="en-US" altLang="ko-KR" sz="1600" b="1" dirty="0">
                <a:ln>
                  <a:prstDash val="solid"/>
                </a:ln>
                <a:solidFill>
                  <a:srgbClr val="7ABA40"/>
                </a:solidFill>
                <a:latin typeface="Arial" pitchFamily="34" charset="0"/>
                <a:ea typeface="삼성고딕 M" pitchFamily="2" charset="-127"/>
                <a:cs typeface="Arial" pitchFamily="34" charset="0"/>
              </a:rPr>
              <a:t>Housing</a:t>
            </a:r>
          </a:p>
        </p:txBody>
      </p:sp>
      <p:grpSp>
        <p:nvGrpSpPr>
          <p:cNvPr id="19" name="그룹 90"/>
          <p:cNvGrpSpPr/>
          <p:nvPr/>
        </p:nvGrpSpPr>
        <p:grpSpPr>
          <a:xfrm>
            <a:off x="5961927" y="3134528"/>
            <a:ext cx="1256" cy="213847"/>
            <a:chOff x="5951496" y="3131338"/>
            <a:chExt cx="1256" cy="213847"/>
          </a:xfrm>
        </p:grpSpPr>
        <p:cxnSp>
          <p:nvCxnSpPr>
            <p:cNvPr id="52" name="직선 연결선 51"/>
            <p:cNvCxnSpPr/>
            <p:nvPr/>
          </p:nvCxnSpPr>
          <p:spPr>
            <a:xfrm rot="5400000">
              <a:off x="5845200" y="3237634"/>
              <a:ext cx="213847" cy="1256"/>
            </a:xfrm>
            <a:prstGeom prst="line">
              <a:avLst/>
            </a:prstGeom>
            <a:ln w="38100">
              <a:solidFill>
                <a:srgbClr val="7ABA40"/>
              </a:solidFill>
            </a:ln>
          </p:spPr>
          <p:style>
            <a:lnRef idx="1">
              <a:schemeClr val="accent1"/>
            </a:lnRef>
            <a:fillRef idx="0">
              <a:schemeClr val="accent1"/>
            </a:fillRef>
            <a:effectRef idx="0">
              <a:schemeClr val="accent1"/>
            </a:effectRef>
            <a:fontRef idx="minor">
              <a:schemeClr val="tx1"/>
            </a:fontRef>
          </p:style>
        </p:cxnSp>
        <p:cxnSp>
          <p:nvCxnSpPr>
            <p:cNvPr id="50" name="직선 연결선 49"/>
            <p:cNvCxnSpPr/>
            <p:nvPr/>
          </p:nvCxnSpPr>
          <p:spPr bwMode="auto">
            <a:xfrm flipH="1">
              <a:off x="5951496" y="3131662"/>
              <a:ext cx="0" cy="64343"/>
            </a:xfrm>
            <a:prstGeom prst="line">
              <a:avLst/>
            </a:prstGeom>
            <a:ln w="38100">
              <a:solidFill>
                <a:srgbClr val="382C6A"/>
              </a:solidFill>
              <a:prstDash val="solid"/>
            </a:ln>
          </p:spPr>
          <p:style>
            <a:lnRef idx="1">
              <a:schemeClr val="accent1"/>
            </a:lnRef>
            <a:fillRef idx="0">
              <a:schemeClr val="accent1"/>
            </a:fillRef>
            <a:effectRef idx="0">
              <a:schemeClr val="accent1"/>
            </a:effectRef>
            <a:fontRef idx="minor">
              <a:schemeClr val="tx1"/>
            </a:fontRef>
          </p:style>
        </p:cxnSp>
      </p:grpSp>
      <p:cxnSp>
        <p:nvCxnSpPr>
          <p:cNvPr id="105" name="직선 연결선 104"/>
          <p:cNvCxnSpPr/>
          <p:nvPr/>
        </p:nvCxnSpPr>
        <p:spPr>
          <a:xfrm flipH="1">
            <a:off x="8731221" y="2996968"/>
            <a:ext cx="1" cy="144000"/>
          </a:xfrm>
          <a:prstGeom prst="line">
            <a:avLst/>
          </a:prstGeom>
          <a:ln w="190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6" name="직선 연결선 105"/>
          <p:cNvCxnSpPr/>
          <p:nvPr/>
        </p:nvCxnSpPr>
        <p:spPr>
          <a:xfrm>
            <a:off x="1180604" y="2989328"/>
            <a:ext cx="7560000" cy="5372"/>
          </a:xfrm>
          <a:prstGeom prst="line">
            <a:avLst/>
          </a:prstGeom>
          <a:ln w="190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 name="AutoShape 48"/>
          <p:cNvCxnSpPr>
            <a:cxnSpLocks noChangeShapeType="1"/>
          </p:cNvCxnSpPr>
          <p:nvPr/>
        </p:nvCxnSpPr>
        <p:spPr bwMode="auto">
          <a:xfrm flipH="1">
            <a:off x="4941338" y="2212956"/>
            <a:ext cx="1440000" cy="0"/>
          </a:xfrm>
          <a:prstGeom prst="straightConnector1">
            <a:avLst/>
          </a:prstGeom>
          <a:ln w="19050" cmpd="sng">
            <a:solidFill>
              <a:schemeClr val="bg1">
                <a:lumMod val="65000"/>
              </a:schemeClr>
            </a:solidFill>
            <a:headEnd/>
            <a:tailEnd/>
          </a:ln>
        </p:spPr>
        <p:style>
          <a:lnRef idx="1">
            <a:schemeClr val="accent1"/>
          </a:lnRef>
          <a:fillRef idx="0">
            <a:schemeClr val="accent1"/>
          </a:fillRef>
          <a:effectRef idx="0">
            <a:schemeClr val="accent1"/>
          </a:effectRef>
          <a:fontRef idx="minor">
            <a:schemeClr val="tx1"/>
          </a:fontRef>
        </p:style>
      </p:cxnSp>
      <p:cxnSp>
        <p:nvCxnSpPr>
          <p:cNvPr id="101" name="AutoShape 48"/>
          <p:cNvCxnSpPr>
            <a:cxnSpLocks noChangeShapeType="1"/>
          </p:cNvCxnSpPr>
          <p:nvPr/>
        </p:nvCxnSpPr>
        <p:spPr bwMode="auto">
          <a:xfrm flipH="1">
            <a:off x="3571906" y="1781442"/>
            <a:ext cx="2772000" cy="0"/>
          </a:xfrm>
          <a:prstGeom prst="straightConnector1">
            <a:avLst/>
          </a:prstGeom>
          <a:ln w="19050" cmpd="sng">
            <a:solidFill>
              <a:schemeClr val="bg1">
                <a:lumMod val="65000"/>
              </a:schemeClr>
            </a:solidFill>
            <a:headEnd/>
            <a:tailEnd/>
          </a:ln>
        </p:spPr>
        <p:style>
          <a:lnRef idx="1">
            <a:schemeClr val="accent1"/>
          </a:lnRef>
          <a:fillRef idx="0">
            <a:schemeClr val="accent1"/>
          </a:fillRef>
          <a:effectRef idx="0">
            <a:schemeClr val="accent1"/>
          </a:effectRef>
          <a:fontRef idx="minor">
            <a:schemeClr val="tx1"/>
          </a:fontRef>
        </p:style>
      </p:cxnSp>
      <p:cxnSp>
        <p:nvCxnSpPr>
          <p:cNvPr id="102" name="AutoShape 48"/>
          <p:cNvCxnSpPr>
            <a:cxnSpLocks noChangeShapeType="1"/>
          </p:cNvCxnSpPr>
          <p:nvPr/>
        </p:nvCxnSpPr>
        <p:spPr bwMode="auto">
          <a:xfrm flipH="1">
            <a:off x="3571906" y="2654164"/>
            <a:ext cx="2772000" cy="0"/>
          </a:xfrm>
          <a:prstGeom prst="straightConnector1">
            <a:avLst/>
          </a:prstGeom>
          <a:ln w="19050" cmpd="sng">
            <a:solidFill>
              <a:schemeClr val="bg1">
                <a:lumMod val="65000"/>
              </a:schemeClr>
            </a:solidFill>
            <a:headEnd/>
            <a:tailEnd/>
          </a:ln>
        </p:spPr>
        <p:style>
          <a:lnRef idx="1">
            <a:schemeClr val="accent1"/>
          </a:lnRef>
          <a:fillRef idx="0">
            <a:schemeClr val="accent1"/>
          </a:fillRef>
          <a:effectRef idx="0">
            <a:schemeClr val="accent1"/>
          </a:effectRef>
          <a:fontRef idx="minor">
            <a:schemeClr val="tx1"/>
          </a:fontRef>
        </p:style>
      </p:cxnSp>
      <p:sp>
        <p:nvSpPr>
          <p:cNvPr id="74" name="직사각형 73"/>
          <p:cNvSpPr/>
          <p:nvPr/>
        </p:nvSpPr>
        <p:spPr bwMode="auto">
          <a:xfrm flipH="1">
            <a:off x="1874816" y="2521806"/>
            <a:ext cx="1764000" cy="28800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en-US" altLang="ko-KR" sz="1400" b="1" dirty="0" smtClean="0">
                <a:solidFill>
                  <a:prstClr val="white"/>
                </a:solidFill>
                <a:latin typeface="Arial" pitchFamily="34" charset="0"/>
                <a:cs typeface="Arial" pitchFamily="34" charset="0"/>
              </a:rPr>
              <a:t>Global Marketing</a:t>
            </a:r>
            <a:endParaRPr kumimoji="0" lang="ko-KR" altLang="en-US" sz="1400" b="1" dirty="0">
              <a:solidFill>
                <a:prstClr val="white"/>
              </a:solidFill>
              <a:latin typeface="Arial" pitchFamily="34" charset="0"/>
              <a:cs typeface="Arial" pitchFamily="34" charset="0"/>
            </a:endParaRPr>
          </a:p>
        </p:txBody>
      </p:sp>
      <p:sp>
        <p:nvSpPr>
          <p:cNvPr id="75" name="직사각형 74"/>
          <p:cNvSpPr/>
          <p:nvPr/>
        </p:nvSpPr>
        <p:spPr bwMode="auto">
          <a:xfrm flipH="1">
            <a:off x="6231496" y="2521806"/>
            <a:ext cx="1764000" cy="28800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en-US" altLang="ko-KR" sz="1400" b="1" dirty="0" smtClean="0">
                <a:solidFill>
                  <a:prstClr val="white"/>
                </a:solidFill>
                <a:latin typeface="Arial" pitchFamily="34" charset="0"/>
                <a:cs typeface="Arial" pitchFamily="34" charset="0"/>
              </a:rPr>
              <a:t>Procurement</a:t>
            </a:r>
            <a:endParaRPr kumimoji="0" lang="ko-KR" altLang="en-US" sz="1400" b="1" dirty="0">
              <a:solidFill>
                <a:prstClr val="white"/>
              </a:solidFill>
              <a:latin typeface="Arial" pitchFamily="34" charset="0"/>
              <a:cs typeface="Arial" pitchFamily="34" charset="0"/>
            </a:endParaRPr>
          </a:p>
        </p:txBody>
      </p:sp>
      <p:sp>
        <p:nvSpPr>
          <p:cNvPr id="78" name="직사각형 77"/>
          <p:cNvSpPr/>
          <p:nvPr/>
        </p:nvSpPr>
        <p:spPr bwMode="auto">
          <a:xfrm flipH="1">
            <a:off x="6231496" y="2075303"/>
            <a:ext cx="1764000" cy="28800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en-US" altLang="ko-KR" sz="1400" b="1" dirty="0" smtClean="0">
                <a:solidFill>
                  <a:prstClr val="white"/>
                </a:solidFill>
                <a:latin typeface="Arial" pitchFamily="34" charset="0"/>
                <a:cs typeface="Arial" pitchFamily="34" charset="0"/>
              </a:rPr>
              <a:t>R&amp;D Center</a:t>
            </a:r>
            <a:endParaRPr kumimoji="0" lang="ko-KR" altLang="en-US" sz="1400" b="1" dirty="0">
              <a:solidFill>
                <a:prstClr val="white"/>
              </a:solidFill>
              <a:latin typeface="Arial" pitchFamily="34" charset="0"/>
              <a:cs typeface="Arial" pitchFamily="34" charset="0"/>
            </a:endParaRPr>
          </a:p>
        </p:txBody>
      </p:sp>
      <p:sp>
        <p:nvSpPr>
          <p:cNvPr id="79" name="직사각형 78"/>
          <p:cNvSpPr/>
          <p:nvPr/>
        </p:nvSpPr>
        <p:spPr bwMode="auto">
          <a:xfrm flipH="1">
            <a:off x="6231496" y="1628800"/>
            <a:ext cx="1764000" cy="28800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en-US" altLang="ko-KR" sz="1400" b="1" dirty="0" smtClean="0">
                <a:solidFill>
                  <a:prstClr val="white"/>
                </a:solidFill>
                <a:latin typeface="Arial" pitchFamily="34" charset="0"/>
                <a:cs typeface="Arial" pitchFamily="34" charset="0"/>
              </a:rPr>
              <a:t>Q-HSE</a:t>
            </a:r>
            <a:endParaRPr kumimoji="0" lang="ko-KR" altLang="en-US" sz="1400" b="1" dirty="0">
              <a:solidFill>
                <a:prstClr val="white"/>
              </a:solidFill>
              <a:latin typeface="Arial" pitchFamily="34" charset="0"/>
              <a:cs typeface="Arial" pitchFamily="34" charset="0"/>
            </a:endParaRPr>
          </a:p>
        </p:txBody>
      </p:sp>
      <p:sp>
        <p:nvSpPr>
          <p:cNvPr id="82" name="직사각형 81"/>
          <p:cNvSpPr/>
          <p:nvPr/>
        </p:nvSpPr>
        <p:spPr bwMode="auto">
          <a:xfrm flipH="1">
            <a:off x="1874816" y="1628800"/>
            <a:ext cx="1764000" cy="28800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en-US" altLang="ko-KR" sz="1400" b="1" dirty="0" smtClean="0">
                <a:solidFill>
                  <a:prstClr val="white"/>
                </a:solidFill>
                <a:latin typeface="Arial" pitchFamily="34" charset="0"/>
                <a:cs typeface="Arial" pitchFamily="34" charset="0"/>
              </a:rPr>
              <a:t>Corporate Support</a:t>
            </a:r>
            <a:endParaRPr kumimoji="0" lang="ko-KR" altLang="en-US" sz="1400" b="1" dirty="0">
              <a:solidFill>
                <a:prstClr val="white"/>
              </a:solidFill>
              <a:latin typeface="Arial" pitchFamily="34" charset="0"/>
              <a:cs typeface="Arial" pitchFamily="34" charset="0"/>
            </a:endParaRPr>
          </a:p>
        </p:txBody>
      </p:sp>
      <p:grpSp>
        <p:nvGrpSpPr>
          <p:cNvPr id="20" name="그룹 58"/>
          <p:cNvGrpSpPr/>
          <p:nvPr/>
        </p:nvGrpSpPr>
        <p:grpSpPr>
          <a:xfrm>
            <a:off x="1928981" y="1962963"/>
            <a:ext cx="1685686" cy="499653"/>
            <a:chOff x="1638471" y="2650723"/>
            <a:chExt cx="2124616" cy="672204"/>
          </a:xfrm>
        </p:grpSpPr>
        <p:sp>
          <p:nvSpPr>
            <p:cNvPr id="94" name="직사각형 93"/>
            <p:cNvSpPr/>
            <p:nvPr/>
          </p:nvSpPr>
          <p:spPr bwMode="auto">
            <a:xfrm>
              <a:off x="2718592" y="2650724"/>
              <a:ext cx="1044000" cy="324002"/>
            </a:xfrm>
            <a:prstGeom prst="rect">
              <a:avLst/>
            </a:prstGeom>
            <a:solidFill>
              <a:schemeClr val="bg1">
                <a:lumMod val="75000"/>
              </a:schemeClr>
            </a:solidFill>
            <a:ln w="9525">
              <a:noFill/>
              <a:miter lim="800000"/>
              <a:headEnd/>
              <a:tailEnd/>
            </a:ln>
            <a:effectLst/>
            <a:scene3d>
              <a:camera prst="orthographicFront">
                <a:rot lat="0" lon="0" rev="0"/>
              </a:camera>
              <a:lightRig rig="contrasting" dir="t">
                <a:rot lat="0" lon="0" rev="7800000"/>
              </a:lightRig>
            </a:scene3d>
            <a:sp3d>
              <a:bevelT w="139700" h="139700"/>
            </a:sp3d>
          </p:spPr>
          <p:txBody>
            <a:bodyPr wrap="square" lIns="87270" tIns="43635" rIns="87270" bIns="43635" rtlCol="0" anchor="ctr">
              <a:noAutofit/>
            </a:bodyPr>
            <a:lstStyle/>
            <a:p>
              <a:pPr algn="ctr" defTabSz="873125" latinLnBrk="0">
                <a:lnSpc>
                  <a:spcPct val="80000"/>
                </a:lnSpc>
                <a:spcBef>
                  <a:spcPts val="0"/>
                </a:spcBef>
              </a:pPr>
              <a:r>
                <a:rPr kumimoji="0" lang="en-US" altLang="ko-KR" sz="800" dirty="0" smtClean="0">
                  <a:solidFill>
                    <a:srgbClr val="000000"/>
                  </a:solidFill>
                  <a:latin typeface="Arial" pitchFamily="34" charset="0"/>
                  <a:ea typeface="맑은 고딕" pitchFamily="50" charset="-127"/>
                  <a:cs typeface="Arial" pitchFamily="34" charset="0"/>
                </a:rPr>
                <a:t>Human</a:t>
              </a:r>
            </a:p>
            <a:p>
              <a:pPr algn="ctr" defTabSz="873125" latinLnBrk="0">
                <a:lnSpc>
                  <a:spcPct val="80000"/>
                </a:lnSpc>
                <a:spcBef>
                  <a:spcPts val="0"/>
                </a:spcBef>
              </a:pPr>
              <a:r>
                <a:rPr kumimoji="0" lang="en-US" altLang="ko-KR" sz="800" dirty="0" smtClean="0">
                  <a:solidFill>
                    <a:srgbClr val="000000"/>
                  </a:solidFill>
                  <a:latin typeface="Arial" pitchFamily="34" charset="0"/>
                  <a:ea typeface="맑은 고딕" pitchFamily="50" charset="-127"/>
                  <a:cs typeface="Arial" pitchFamily="34" charset="0"/>
                </a:rPr>
                <a:t>Resources</a:t>
              </a:r>
              <a:endParaRPr kumimoji="0" lang="ko-KR" altLang="en-US" sz="800" dirty="0">
                <a:solidFill>
                  <a:srgbClr val="000000"/>
                </a:solidFill>
                <a:latin typeface="Arial" pitchFamily="34" charset="0"/>
                <a:ea typeface="맑은 고딕" pitchFamily="50" charset="-127"/>
                <a:cs typeface="Arial" pitchFamily="34" charset="0"/>
              </a:endParaRPr>
            </a:p>
          </p:txBody>
        </p:sp>
        <p:sp>
          <p:nvSpPr>
            <p:cNvPr id="95" name="직사각형 94"/>
            <p:cNvSpPr/>
            <p:nvPr/>
          </p:nvSpPr>
          <p:spPr bwMode="auto">
            <a:xfrm>
              <a:off x="1638472" y="2650723"/>
              <a:ext cx="1044000" cy="324000"/>
            </a:xfrm>
            <a:prstGeom prst="rect">
              <a:avLst/>
            </a:prstGeom>
            <a:solidFill>
              <a:schemeClr val="bg1">
                <a:lumMod val="75000"/>
              </a:schemeClr>
            </a:solidFill>
            <a:ln w="9525">
              <a:noFill/>
              <a:miter lim="800000"/>
              <a:headEnd/>
              <a:tailEnd/>
            </a:ln>
            <a:effectLst/>
            <a:scene3d>
              <a:camera prst="orthographicFront">
                <a:rot lat="0" lon="0" rev="0"/>
              </a:camera>
              <a:lightRig rig="contrasting" dir="t">
                <a:rot lat="0" lon="0" rev="7800000"/>
              </a:lightRig>
            </a:scene3d>
            <a:sp3d>
              <a:bevelT w="139700" h="139700"/>
            </a:sp3d>
          </p:spPr>
          <p:txBody>
            <a:bodyPr wrap="square" lIns="87270" tIns="43635" rIns="87270" bIns="43635" rtlCol="0" anchor="ctr">
              <a:noAutofit/>
            </a:bodyPr>
            <a:lstStyle/>
            <a:p>
              <a:pPr algn="ctr" defTabSz="873125" latinLnBrk="0">
                <a:lnSpc>
                  <a:spcPct val="80000"/>
                </a:lnSpc>
                <a:spcBef>
                  <a:spcPts val="0"/>
                </a:spcBef>
              </a:pPr>
              <a:r>
                <a:rPr kumimoji="0" lang="en-US" altLang="ko-KR" sz="800" dirty="0" smtClean="0">
                  <a:solidFill>
                    <a:srgbClr val="000000"/>
                  </a:solidFill>
                  <a:latin typeface="Arial" pitchFamily="34" charset="0"/>
                  <a:ea typeface="맑은 고딕" pitchFamily="50" charset="-127"/>
                  <a:cs typeface="Arial" pitchFamily="34" charset="0"/>
                </a:rPr>
                <a:t>Strategy</a:t>
              </a:r>
            </a:p>
            <a:p>
              <a:pPr algn="ctr" defTabSz="873125" latinLnBrk="0">
                <a:lnSpc>
                  <a:spcPct val="80000"/>
                </a:lnSpc>
                <a:spcBef>
                  <a:spcPts val="0"/>
                </a:spcBef>
              </a:pPr>
              <a:r>
                <a:rPr kumimoji="0" lang="en-US" altLang="ko-KR" sz="800" dirty="0" smtClean="0">
                  <a:solidFill>
                    <a:srgbClr val="000000"/>
                  </a:solidFill>
                  <a:latin typeface="Arial" pitchFamily="34" charset="0"/>
                  <a:ea typeface="맑은 고딕" pitchFamily="50" charset="-127"/>
                  <a:cs typeface="Arial" pitchFamily="34" charset="0"/>
                </a:rPr>
                <a:t>&amp; Innovation</a:t>
              </a:r>
              <a:endParaRPr kumimoji="0" lang="ko-KR" altLang="en-US" sz="800" dirty="0">
                <a:solidFill>
                  <a:srgbClr val="000000"/>
                </a:solidFill>
                <a:latin typeface="Arial" pitchFamily="34" charset="0"/>
                <a:ea typeface="맑은 고딕" pitchFamily="50" charset="-127"/>
                <a:cs typeface="Arial" pitchFamily="34" charset="0"/>
              </a:endParaRPr>
            </a:p>
          </p:txBody>
        </p:sp>
        <p:sp>
          <p:nvSpPr>
            <p:cNvPr id="96" name="직사각형 95"/>
            <p:cNvSpPr/>
            <p:nvPr/>
          </p:nvSpPr>
          <p:spPr bwMode="auto">
            <a:xfrm>
              <a:off x="1638471" y="2998927"/>
              <a:ext cx="1044000" cy="324000"/>
            </a:xfrm>
            <a:prstGeom prst="rect">
              <a:avLst/>
            </a:prstGeom>
            <a:solidFill>
              <a:schemeClr val="bg1">
                <a:lumMod val="75000"/>
              </a:schemeClr>
            </a:solidFill>
            <a:ln w="9525">
              <a:noFill/>
              <a:miter lim="800000"/>
              <a:headEnd/>
              <a:tailEnd/>
            </a:ln>
            <a:effectLst/>
            <a:scene3d>
              <a:camera prst="orthographicFront">
                <a:rot lat="0" lon="0" rev="0"/>
              </a:camera>
              <a:lightRig rig="contrasting" dir="t">
                <a:rot lat="0" lon="0" rev="7800000"/>
              </a:lightRig>
            </a:scene3d>
            <a:sp3d>
              <a:bevelT w="139700" h="139700"/>
            </a:sp3d>
          </p:spPr>
          <p:txBody>
            <a:bodyPr wrap="square" lIns="87270" tIns="43635" rIns="87270" bIns="43635" rtlCol="0" anchor="ctr">
              <a:noAutofit/>
            </a:bodyPr>
            <a:lstStyle/>
            <a:p>
              <a:pPr algn="ctr" defTabSz="873125" latinLnBrk="0">
                <a:lnSpc>
                  <a:spcPct val="80000"/>
                </a:lnSpc>
                <a:spcBef>
                  <a:spcPts val="0"/>
                </a:spcBef>
              </a:pPr>
              <a:r>
                <a:rPr kumimoji="0" lang="en-US" altLang="ko-KR" sz="800" dirty="0" smtClean="0">
                  <a:solidFill>
                    <a:srgbClr val="000000"/>
                  </a:solidFill>
                  <a:latin typeface="Arial" pitchFamily="34" charset="0"/>
                  <a:ea typeface="맑은 고딕" pitchFamily="50" charset="-127"/>
                  <a:cs typeface="Arial" pitchFamily="34" charset="0"/>
                </a:rPr>
                <a:t>Finance</a:t>
              </a:r>
            </a:p>
            <a:p>
              <a:pPr algn="ctr" defTabSz="873125" latinLnBrk="0">
                <a:lnSpc>
                  <a:spcPct val="80000"/>
                </a:lnSpc>
                <a:spcBef>
                  <a:spcPts val="0"/>
                </a:spcBef>
              </a:pPr>
              <a:r>
                <a:rPr kumimoji="0" lang="en-US" altLang="ko-KR" sz="800" dirty="0" smtClean="0">
                  <a:solidFill>
                    <a:srgbClr val="000000"/>
                  </a:solidFill>
                  <a:latin typeface="Arial" pitchFamily="34" charset="0"/>
                  <a:ea typeface="맑은 고딕" pitchFamily="50" charset="-127"/>
                  <a:cs typeface="Arial" pitchFamily="34" charset="0"/>
                </a:rPr>
                <a:t>&amp; Accounting</a:t>
              </a:r>
              <a:endParaRPr kumimoji="0" lang="ko-KR" altLang="en-US" sz="800" dirty="0">
                <a:solidFill>
                  <a:srgbClr val="000000"/>
                </a:solidFill>
                <a:latin typeface="Arial" pitchFamily="34" charset="0"/>
                <a:ea typeface="맑은 고딕" pitchFamily="50" charset="-127"/>
                <a:cs typeface="Arial" pitchFamily="34" charset="0"/>
              </a:endParaRPr>
            </a:p>
          </p:txBody>
        </p:sp>
        <p:sp>
          <p:nvSpPr>
            <p:cNvPr id="97" name="직사각형 96"/>
            <p:cNvSpPr/>
            <p:nvPr/>
          </p:nvSpPr>
          <p:spPr bwMode="auto">
            <a:xfrm>
              <a:off x="2719087" y="2998927"/>
              <a:ext cx="1044000" cy="324000"/>
            </a:xfrm>
            <a:prstGeom prst="rect">
              <a:avLst/>
            </a:prstGeom>
            <a:solidFill>
              <a:schemeClr val="bg1">
                <a:lumMod val="75000"/>
              </a:schemeClr>
            </a:solidFill>
            <a:ln w="9525">
              <a:noFill/>
              <a:miter lim="800000"/>
              <a:headEnd/>
              <a:tailEnd/>
            </a:ln>
            <a:effectLst/>
            <a:scene3d>
              <a:camera prst="orthographicFront">
                <a:rot lat="0" lon="0" rev="0"/>
              </a:camera>
              <a:lightRig rig="contrasting" dir="t">
                <a:rot lat="0" lon="0" rev="7800000"/>
              </a:lightRig>
            </a:scene3d>
            <a:sp3d>
              <a:bevelT w="139700" h="139700"/>
            </a:sp3d>
          </p:spPr>
          <p:txBody>
            <a:bodyPr wrap="square" lIns="87270" tIns="43635" rIns="87270" bIns="43635" rtlCol="0" anchor="ctr">
              <a:noAutofit/>
            </a:bodyPr>
            <a:lstStyle/>
            <a:p>
              <a:pPr algn="ctr" defTabSz="873125" latinLnBrk="0">
                <a:lnSpc>
                  <a:spcPct val="80000"/>
                </a:lnSpc>
                <a:spcBef>
                  <a:spcPts val="0"/>
                </a:spcBef>
              </a:pPr>
              <a:r>
                <a:rPr kumimoji="0" lang="en-US" altLang="ko-KR" sz="800" dirty="0" smtClean="0">
                  <a:solidFill>
                    <a:srgbClr val="000000"/>
                  </a:solidFill>
                  <a:latin typeface="Arial" pitchFamily="34" charset="0"/>
                  <a:ea typeface="맑은 고딕" pitchFamily="50" charset="-127"/>
                  <a:cs typeface="Arial" pitchFamily="34" charset="0"/>
                </a:rPr>
                <a:t>Risk</a:t>
              </a:r>
            </a:p>
            <a:p>
              <a:pPr algn="ctr" defTabSz="873125" latinLnBrk="0">
                <a:lnSpc>
                  <a:spcPct val="80000"/>
                </a:lnSpc>
                <a:spcBef>
                  <a:spcPts val="0"/>
                </a:spcBef>
              </a:pPr>
              <a:r>
                <a:rPr kumimoji="0" lang="en-US" altLang="ko-KR" sz="800" dirty="0" smtClean="0">
                  <a:solidFill>
                    <a:srgbClr val="000000"/>
                  </a:solidFill>
                  <a:latin typeface="Arial" pitchFamily="34" charset="0"/>
                  <a:ea typeface="맑은 고딕" pitchFamily="50" charset="-127"/>
                  <a:cs typeface="Arial" pitchFamily="34" charset="0"/>
                </a:rPr>
                <a:t>Management</a:t>
              </a:r>
              <a:endParaRPr kumimoji="0" lang="ko-KR" altLang="en-US" sz="800" dirty="0">
                <a:solidFill>
                  <a:srgbClr val="000000"/>
                </a:solidFill>
                <a:latin typeface="Arial" pitchFamily="34" charset="0"/>
                <a:ea typeface="맑은 고딕" pitchFamily="50" charset="-127"/>
                <a:cs typeface="Arial" pitchFamily="34" charset="0"/>
              </a:endParaRPr>
            </a:p>
          </p:txBody>
        </p:sp>
      </p:grpSp>
      <p:grpSp>
        <p:nvGrpSpPr>
          <p:cNvPr id="21" name="그룹 106"/>
          <p:cNvGrpSpPr/>
          <p:nvPr/>
        </p:nvGrpSpPr>
        <p:grpSpPr>
          <a:xfrm>
            <a:off x="3503037" y="692696"/>
            <a:ext cx="3064041" cy="1184622"/>
            <a:chOff x="3524517" y="692696"/>
            <a:chExt cx="3064041" cy="1184622"/>
          </a:xfrm>
        </p:grpSpPr>
        <p:sp>
          <p:nvSpPr>
            <p:cNvPr id="80" name="직사각형 79"/>
            <p:cNvSpPr/>
            <p:nvPr/>
          </p:nvSpPr>
          <p:spPr bwMode="auto">
            <a:xfrm flipH="1">
              <a:off x="3878727" y="964966"/>
              <a:ext cx="2124000" cy="5887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33375" indent="-333375" algn="ctr" defTabSz="762000" eaLnBrk="0" fontAlgn="auto" latinLnBrk="0" hangingPunct="0">
                <a:spcBef>
                  <a:spcPts val="0"/>
                </a:spcBef>
                <a:spcAft>
                  <a:spcPts val="0"/>
                </a:spcAft>
              </a:pPr>
              <a:r>
                <a:rPr kumimoji="0" lang="en-US" altLang="ko-KR" sz="1400" b="1" dirty="0" smtClean="0">
                  <a:solidFill>
                    <a:srgbClr val="FFFFFF"/>
                  </a:solidFill>
                  <a:latin typeface="Arial" pitchFamily="34" charset="0"/>
                  <a:cs typeface="Arial" pitchFamily="34" charset="0"/>
                </a:rPr>
                <a:t>Chief Executive</a:t>
              </a:r>
              <a:r>
                <a:rPr kumimoji="0" lang="en-US" altLang="ko-KR" sz="800" b="1" dirty="0" smtClean="0">
                  <a:solidFill>
                    <a:srgbClr val="FFFFFF"/>
                  </a:solidFill>
                  <a:latin typeface="Arial" pitchFamily="34" charset="0"/>
                  <a:cs typeface="Arial" pitchFamily="34" charset="0"/>
                </a:rPr>
                <a:t> </a:t>
              </a:r>
              <a:r>
                <a:rPr kumimoji="0" lang="en-US" altLang="ko-KR" sz="1400" b="1" dirty="0" smtClean="0">
                  <a:solidFill>
                    <a:srgbClr val="FFFFFF"/>
                  </a:solidFill>
                  <a:latin typeface="Arial" pitchFamily="34" charset="0"/>
                  <a:cs typeface="Arial" pitchFamily="34" charset="0"/>
                </a:rPr>
                <a:t>Officer</a:t>
              </a:r>
            </a:p>
            <a:p>
              <a:pPr marL="333375" indent="-333375" algn="ctr" defTabSz="762000" eaLnBrk="0" fontAlgn="auto" latinLnBrk="0" hangingPunct="0">
                <a:spcBef>
                  <a:spcPts val="0"/>
                </a:spcBef>
                <a:spcAft>
                  <a:spcPts val="0"/>
                </a:spcAft>
              </a:pPr>
              <a:r>
                <a:rPr kumimoji="0" lang="en-US" altLang="ko-KR" sz="1200" b="1" dirty="0" smtClean="0">
                  <a:solidFill>
                    <a:srgbClr val="FFFFFF"/>
                  </a:solidFill>
                  <a:latin typeface="Arial" pitchFamily="34" charset="0"/>
                  <a:cs typeface="Arial" pitchFamily="34" charset="0"/>
                </a:rPr>
                <a:t>Mr</a:t>
              </a:r>
              <a:r>
                <a:rPr kumimoji="0" lang="en-US" altLang="ko-KR" sz="1400" b="1" dirty="0" smtClean="0">
                  <a:solidFill>
                    <a:srgbClr val="FFFFFF"/>
                  </a:solidFill>
                  <a:latin typeface="Arial" pitchFamily="34" charset="0"/>
                  <a:cs typeface="Arial" pitchFamily="34" charset="0"/>
                </a:rPr>
                <a:t>. </a:t>
              </a:r>
              <a:r>
                <a:rPr kumimoji="0" lang="en-US" altLang="ko-KR" sz="1200" b="1" dirty="0" smtClean="0">
                  <a:solidFill>
                    <a:srgbClr val="FFFFFF"/>
                  </a:solidFill>
                  <a:latin typeface="Arial" pitchFamily="34" charset="0"/>
                  <a:cs typeface="Arial" pitchFamily="34" charset="0"/>
                </a:rPr>
                <a:t>Chi-Hun </a:t>
              </a:r>
              <a:r>
                <a:rPr kumimoji="0" lang="en-US" altLang="ko-KR" sz="1200" b="1" dirty="0" err="1" smtClean="0">
                  <a:solidFill>
                    <a:srgbClr val="FFFFFF"/>
                  </a:solidFill>
                  <a:latin typeface="Arial" pitchFamily="34" charset="0"/>
                  <a:cs typeface="Arial" pitchFamily="34" charset="0"/>
                </a:rPr>
                <a:t>Choi</a:t>
              </a:r>
              <a:endParaRPr kumimoji="0" lang="en-US" altLang="ko-KR" sz="1200" b="1" dirty="0">
                <a:solidFill>
                  <a:prstClr val="white"/>
                </a:solidFill>
                <a:latin typeface="Arial" pitchFamily="34" charset="0"/>
                <a:ea typeface="HY견고딕" pitchFamily="18" charset="-127"/>
                <a:cs typeface="Arial" pitchFamily="34" charset="0"/>
              </a:endParaRPr>
            </a:p>
          </p:txBody>
        </p:sp>
        <p:sp>
          <p:nvSpPr>
            <p:cNvPr id="81" name="타원 10"/>
            <p:cNvSpPr/>
            <p:nvPr/>
          </p:nvSpPr>
          <p:spPr bwMode="auto">
            <a:xfrm rot="10071066">
              <a:off x="4418711" y="1434732"/>
              <a:ext cx="2169847" cy="442586"/>
            </a:xfrm>
            <a:custGeom>
              <a:avLst/>
              <a:gdLst/>
              <a:ahLst/>
              <a:cxnLst/>
              <a:rect l="l" t="t" r="r" b="b"/>
              <a:pathLst>
                <a:path w="2004176" h="1159966">
                  <a:moveTo>
                    <a:pt x="1003261" y="0"/>
                  </a:moveTo>
                  <a:cubicBezTo>
                    <a:pt x="1490777" y="0"/>
                    <a:pt x="1899087" y="339127"/>
                    <a:pt x="2004176" y="794573"/>
                  </a:cubicBezTo>
                  <a:cubicBezTo>
                    <a:pt x="1775787" y="1016736"/>
                    <a:pt x="1409760" y="1159966"/>
                    <a:pt x="997356" y="1159966"/>
                  </a:cubicBezTo>
                  <a:cubicBezTo>
                    <a:pt x="590621" y="1159966"/>
                    <a:pt x="228997" y="1020647"/>
                    <a:pt x="0" y="803702"/>
                  </a:cubicBezTo>
                  <a:cubicBezTo>
                    <a:pt x="101951" y="343700"/>
                    <a:pt x="512469" y="0"/>
                    <a:pt x="1003261" y="0"/>
                  </a:cubicBezTo>
                  <a:close/>
                </a:path>
              </a:pathLst>
            </a:custGeom>
            <a:gradFill>
              <a:gsLst>
                <a:gs pos="0">
                  <a:schemeClr val="bg1">
                    <a:alpha val="22000"/>
                  </a:schemeClr>
                </a:gs>
                <a:gs pos="50000">
                  <a:schemeClr val="bg1">
                    <a:alpha val="0"/>
                  </a:schemeClr>
                </a:gs>
                <a:gs pos="100000">
                  <a:schemeClr val="bg1">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ko-KR" altLang="en-US">
                <a:solidFill>
                  <a:prstClr val="white"/>
                </a:solidFill>
              </a:endParaRPr>
            </a:p>
          </p:txBody>
        </p:sp>
        <p:sp>
          <p:nvSpPr>
            <p:cNvPr id="65" name="타원 10"/>
            <p:cNvSpPr/>
            <p:nvPr/>
          </p:nvSpPr>
          <p:spPr bwMode="auto">
            <a:xfrm rot="20745561">
              <a:off x="3524517" y="692696"/>
              <a:ext cx="1939050" cy="409057"/>
            </a:xfrm>
            <a:custGeom>
              <a:avLst/>
              <a:gdLst/>
              <a:ahLst/>
              <a:cxnLst/>
              <a:rect l="l" t="t" r="r" b="b"/>
              <a:pathLst>
                <a:path w="2004176" h="1159966">
                  <a:moveTo>
                    <a:pt x="1003261" y="0"/>
                  </a:moveTo>
                  <a:cubicBezTo>
                    <a:pt x="1490777" y="0"/>
                    <a:pt x="1899087" y="339127"/>
                    <a:pt x="2004176" y="794573"/>
                  </a:cubicBezTo>
                  <a:cubicBezTo>
                    <a:pt x="1775787" y="1016736"/>
                    <a:pt x="1409760" y="1159966"/>
                    <a:pt x="997356" y="1159966"/>
                  </a:cubicBezTo>
                  <a:cubicBezTo>
                    <a:pt x="590621" y="1159966"/>
                    <a:pt x="228997" y="1020647"/>
                    <a:pt x="0" y="803702"/>
                  </a:cubicBezTo>
                  <a:cubicBezTo>
                    <a:pt x="101951" y="343700"/>
                    <a:pt x="512469" y="0"/>
                    <a:pt x="1003261" y="0"/>
                  </a:cubicBezTo>
                  <a:close/>
                </a:path>
              </a:pathLst>
            </a:custGeom>
            <a:gradFill>
              <a:gsLst>
                <a:gs pos="0">
                  <a:schemeClr val="bg1">
                    <a:alpha val="22000"/>
                  </a:schemeClr>
                </a:gs>
                <a:gs pos="50000">
                  <a:schemeClr val="bg1">
                    <a:alpha val="0"/>
                  </a:schemeClr>
                </a:gs>
                <a:gs pos="100000">
                  <a:schemeClr val="bg1">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ko-KR" altLang="en-US">
                <a:solidFill>
                  <a:prstClr val="white"/>
                </a:solidFill>
              </a:endParaRPr>
            </a:p>
          </p:txBody>
        </p:sp>
      </p:grpSp>
      <p:sp>
        <p:nvSpPr>
          <p:cNvPr id="121" name="직사각형 120"/>
          <p:cNvSpPr/>
          <p:nvPr/>
        </p:nvSpPr>
        <p:spPr>
          <a:xfrm>
            <a:off x="7817014" y="3138811"/>
            <a:ext cx="1692000" cy="3499323"/>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124" name="Text Box 206"/>
          <p:cNvSpPr txBox="1">
            <a:spLocks noChangeArrowheads="1"/>
          </p:cNvSpPr>
          <p:nvPr/>
        </p:nvSpPr>
        <p:spPr bwMode="auto">
          <a:xfrm>
            <a:off x="7964481" y="3147044"/>
            <a:ext cx="455253" cy="246221"/>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algn="ctr" fontAlgn="auto">
              <a:spcBef>
                <a:spcPts val="0"/>
              </a:spcBef>
              <a:spcAft>
                <a:spcPts val="0"/>
              </a:spcAft>
              <a:defRPr/>
            </a:pPr>
            <a:r>
              <a:rPr kumimoji="0" lang="en-US" altLang="ko-KR" sz="1600" b="1" dirty="0" smtClean="0">
                <a:ln>
                  <a:prstDash val="solid"/>
                </a:ln>
                <a:solidFill>
                  <a:srgbClr val="F79646">
                    <a:lumMod val="75000"/>
                  </a:srgbClr>
                </a:solidFill>
                <a:latin typeface="Arial" pitchFamily="34" charset="0"/>
                <a:ea typeface="삼성고딕 M" pitchFamily="2" charset="-127"/>
                <a:cs typeface="Arial" pitchFamily="34" charset="0"/>
              </a:rPr>
              <a:t>M&amp;E</a:t>
            </a:r>
            <a:endParaRPr kumimoji="0" lang="en-US" altLang="ko-KR" sz="1600" b="1" dirty="0">
              <a:ln>
                <a:prstDash val="solid"/>
              </a:ln>
              <a:solidFill>
                <a:srgbClr val="F79646">
                  <a:lumMod val="75000"/>
                </a:srgbClr>
              </a:solidFill>
              <a:latin typeface="Arial" pitchFamily="34" charset="0"/>
              <a:ea typeface="삼성고딕 M" pitchFamily="2" charset="-127"/>
              <a:cs typeface="Arial" pitchFamily="34" charset="0"/>
            </a:endParaRPr>
          </a:p>
        </p:txBody>
      </p:sp>
      <p:grpSp>
        <p:nvGrpSpPr>
          <p:cNvPr id="22" name="그룹 92"/>
          <p:cNvGrpSpPr/>
          <p:nvPr/>
        </p:nvGrpSpPr>
        <p:grpSpPr>
          <a:xfrm>
            <a:off x="7835113" y="3134528"/>
            <a:ext cx="1256" cy="213847"/>
            <a:chOff x="7820041" y="3134528"/>
            <a:chExt cx="1256" cy="213847"/>
          </a:xfrm>
        </p:grpSpPr>
        <p:cxnSp>
          <p:nvCxnSpPr>
            <p:cNvPr id="123" name="직선 연결선 122"/>
            <p:cNvCxnSpPr/>
            <p:nvPr/>
          </p:nvCxnSpPr>
          <p:spPr>
            <a:xfrm rot="5400000">
              <a:off x="7713745" y="3240824"/>
              <a:ext cx="213847" cy="1256"/>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직선 연결선 124"/>
            <p:cNvCxnSpPr/>
            <p:nvPr/>
          </p:nvCxnSpPr>
          <p:spPr bwMode="auto">
            <a:xfrm flipH="1">
              <a:off x="7820041" y="3134852"/>
              <a:ext cx="0" cy="64343"/>
            </a:xfrm>
            <a:prstGeom prst="line">
              <a:avLst/>
            </a:prstGeom>
            <a:ln w="38100">
              <a:solidFill>
                <a:srgbClr val="382C6A"/>
              </a:solidFill>
              <a:prstDash val="solid"/>
            </a:ln>
          </p:spPr>
          <p:style>
            <a:lnRef idx="1">
              <a:schemeClr val="accent1"/>
            </a:lnRef>
            <a:fillRef idx="0">
              <a:schemeClr val="accent1"/>
            </a:fillRef>
            <a:effectRef idx="0">
              <a:schemeClr val="accent1"/>
            </a:effectRef>
            <a:fontRef idx="minor">
              <a:schemeClr val="tx1"/>
            </a:fontRef>
          </p:style>
        </p:cxnSp>
      </p:grpSp>
      <p:sp>
        <p:nvSpPr>
          <p:cNvPr id="83" name="Text Box 206"/>
          <p:cNvSpPr txBox="1">
            <a:spLocks noChangeArrowheads="1"/>
          </p:cNvSpPr>
          <p:nvPr/>
        </p:nvSpPr>
        <p:spPr bwMode="auto">
          <a:xfrm>
            <a:off x="7834390" y="3452853"/>
            <a:ext cx="1675139" cy="553998"/>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contourClr>
                <a:schemeClr val="bg1"/>
              </a:contourClr>
            </a:sp3d>
          </a:bodyPr>
          <a:lstStyle/>
          <a:p>
            <a:pPr fontAlgn="auto">
              <a:spcBef>
                <a:spcPts val="0"/>
              </a:spcBef>
              <a:spcAft>
                <a:spcPts val="0"/>
              </a:spcAft>
              <a:buClr>
                <a:srgbClr val="F79646">
                  <a:lumMod val="75000"/>
                </a:srgbClr>
              </a:buClr>
              <a:buFont typeface="Wingdings" pitchFamily="2" charset="2"/>
              <a:buChar char="§"/>
              <a:defRPr/>
            </a:pPr>
            <a:r>
              <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rPr>
              <a:t> </a:t>
            </a:r>
            <a:r>
              <a:rPr kumimoji="0" lang="en-US" altLang="ko-KR" sz="1200" dirty="0" smtClean="0">
                <a:ln>
                  <a:prstDash val="solid"/>
                </a:ln>
                <a:solidFill>
                  <a:prstClr val="black">
                    <a:lumMod val="85000"/>
                    <a:lumOff val="15000"/>
                  </a:prstClr>
                </a:solidFill>
                <a:latin typeface="Arial" pitchFamily="34" charset="0"/>
                <a:ea typeface="삼성고딕 M" pitchFamily="2" charset="-127"/>
                <a:cs typeface="Arial" pitchFamily="34" charset="0"/>
              </a:rPr>
              <a:t>Civil Infra. M&amp;E</a:t>
            </a:r>
            <a:endPar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endParaRPr>
          </a:p>
          <a:p>
            <a:pPr fontAlgn="auto">
              <a:spcBef>
                <a:spcPts val="0"/>
              </a:spcBef>
              <a:spcAft>
                <a:spcPts val="0"/>
              </a:spcAft>
              <a:buClr>
                <a:srgbClr val="F79646">
                  <a:lumMod val="75000"/>
                </a:srgbClr>
              </a:buClr>
              <a:buFont typeface="Wingdings" pitchFamily="2" charset="2"/>
              <a:buChar char="§"/>
              <a:defRPr/>
            </a:pPr>
            <a:r>
              <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rPr>
              <a:t> </a:t>
            </a:r>
            <a:r>
              <a:rPr kumimoji="0" lang="en-US" altLang="ko-KR" sz="1200" dirty="0" smtClean="0">
                <a:ln>
                  <a:prstDash val="solid"/>
                </a:ln>
                <a:solidFill>
                  <a:prstClr val="black">
                    <a:lumMod val="85000"/>
                    <a:lumOff val="15000"/>
                  </a:prstClr>
                </a:solidFill>
                <a:latin typeface="Arial" pitchFamily="34" charset="0"/>
                <a:ea typeface="삼성고딕 M" pitchFamily="2" charset="-127"/>
                <a:cs typeface="Arial" pitchFamily="34" charset="0"/>
              </a:rPr>
              <a:t>Building/Housing M&amp;E</a:t>
            </a:r>
          </a:p>
          <a:p>
            <a:pPr fontAlgn="auto">
              <a:spcBef>
                <a:spcPts val="0"/>
              </a:spcBef>
              <a:spcAft>
                <a:spcPts val="0"/>
              </a:spcAft>
              <a:buClr>
                <a:srgbClr val="F79646">
                  <a:lumMod val="75000"/>
                </a:srgbClr>
              </a:buClr>
              <a:buFont typeface="Wingdings" pitchFamily="2" charset="2"/>
              <a:buChar char="§"/>
              <a:defRPr/>
            </a:pPr>
            <a:r>
              <a:rPr kumimoji="0" lang="en-US" altLang="ko-KR" sz="1200" dirty="0" smtClean="0">
                <a:ln>
                  <a:prstDash val="solid"/>
                </a:ln>
                <a:solidFill>
                  <a:prstClr val="black">
                    <a:lumMod val="85000"/>
                    <a:lumOff val="15000"/>
                  </a:prstClr>
                </a:solidFill>
                <a:latin typeface="Arial" pitchFamily="34" charset="0"/>
                <a:ea typeface="삼성고딕 M" pitchFamily="2" charset="-127"/>
                <a:cs typeface="Arial" pitchFamily="34" charset="0"/>
              </a:rPr>
              <a:t> Industrial Facility M&amp;E </a:t>
            </a:r>
            <a:endPar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Box 109"/>
          <p:cNvSpPr txBox="1"/>
          <p:nvPr/>
        </p:nvSpPr>
        <p:spPr>
          <a:xfrm>
            <a:off x="4082877" y="999778"/>
            <a:ext cx="6640288" cy="553998"/>
          </a:xfrm>
          <a:prstGeom prst="rect">
            <a:avLst/>
          </a:prstGeom>
          <a:noFill/>
        </p:spPr>
        <p:txBody>
          <a:bodyPr wrap="square" rtlCol="0">
            <a:spAutoFit/>
          </a:bodyPr>
          <a:lstStyle/>
          <a:p>
            <a:pPr algn="ctr"/>
            <a:r>
              <a:rPr lang="en-US" altLang="ko-KR" sz="1600" b="1" i="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10,665</a:t>
            </a:r>
            <a:r>
              <a:rPr lang="en-US" altLang="ko-KR" sz="1600" b="1" i="1" dirty="0" smtClean="0">
                <a:solidFill>
                  <a:prstClr val="black">
                    <a:lumMod val="85000"/>
                    <a:lumOff val="15000"/>
                  </a:prstClr>
                </a:solidFill>
                <a:latin typeface="Arial" pitchFamily="34" charset="0"/>
                <a:cs typeface="Arial" pitchFamily="34" charset="0"/>
              </a:rPr>
              <a:t> Manpower</a:t>
            </a:r>
          </a:p>
          <a:p>
            <a:pPr algn="ctr"/>
            <a:r>
              <a:rPr lang="en-US" altLang="ko-KR" sz="1400" b="1" dirty="0" smtClean="0">
                <a:solidFill>
                  <a:prstClr val="black">
                    <a:lumMod val="85000"/>
                    <a:lumOff val="15000"/>
                  </a:prstClr>
                </a:solidFill>
                <a:latin typeface="Arial" pitchFamily="34" charset="0"/>
                <a:cs typeface="Arial" pitchFamily="34" charset="0"/>
              </a:rPr>
              <a:t> </a:t>
            </a:r>
            <a:r>
              <a:rPr lang="en-US" altLang="ko-KR" sz="1200" b="1" dirty="0" smtClean="0">
                <a:solidFill>
                  <a:prstClr val="black">
                    <a:lumMod val="75000"/>
                    <a:lumOff val="25000"/>
                  </a:prstClr>
                </a:solidFill>
                <a:latin typeface="Arial" pitchFamily="34" charset="0"/>
                <a:cs typeface="Arial" pitchFamily="34" charset="0"/>
              </a:rPr>
              <a:t>HQ: 3,173 / Global Offices: 406 / Sites: 7,086</a:t>
            </a:r>
            <a:endParaRPr lang="ko-KR" altLang="en-US" sz="1200" b="1" dirty="0">
              <a:solidFill>
                <a:prstClr val="black">
                  <a:lumMod val="75000"/>
                  <a:lumOff val="25000"/>
                </a:prstClr>
              </a:solidFill>
              <a:latin typeface="Arial" pitchFamily="34" charset="0"/>
              <a:cs typeface="Arial" pitchFamily="34" charset="0"/>
            </a:endParaRPr>
          </a:p>
        </p:txBody>
      </p:sp>
      <p:sp>
        <p:nvSpPr>
          <p:cNvPr id="5" name="Text Box 206"/>
          <p:cNvSpPr txBox="1">
            <a:spLocks noChangeArrowheads="1"/>
          </p:cNvSpPr>
          <p:nvPr/>
        </p:nvSpPr>
        <p:spPr bwMode="auto">
          <a:xfrm>
            <a:off x="779320" y="999778"/>
            <a:ext cx="3904081" cy="338554"/>
          </a:xfrm>
          <a:prstGeom prst="rect">
            <a:avLst/>
          </a:prstGeom>
          <a:noFill/>
        </p:spPr>
        <p:txBody>
          <a:bodyPr wrap="square">
            <a:spAutoFit/>
          </a:bodyPr>
          <a:lstStyle/>
          <a:p>
            <a:pPr algn="ctr" fontAlgn="auto">
              <a:spcBef>
                <a:spcPts val="0"/>
              </a:spcBef>
              <a:spcAft>
                <a:spcPts val="0"/>
              </a:spcAft>
              <a:defRPr/>
            </a:pPr>
            <a:r>
              <a:rPr kumimoji="0" lang="en-US" altLang="ko-KR" sz="1600" b="1" i="1" dirty="0" smtClean="0">
                <a:solidFill>
                  <a:srgbClr val="C00000"/>
                </a:solidFill>
                <a:effectLst>
                  <a:outerShdw blurRad="38100" dist="38100" dir="2700000" algn="tl">
                    <a:srgbClr val="000000">
                      <a:alpha val="43137"/>
                    </a:srgbClr>
                  </a:outerShdw>
                </a:effectLst>
                <a:latin typeface="Arial" pitchFamily="34" charset="0"/>
                <a:ea typeface="Kozuka Gothic Pro M" pitchFamily="34" charset="-128"/>
                <a:cs typeface="Arial" pitchFamily="34" charset="0"/>
              </a:rPr>
              <a:t>36</a:t>
            </a:r>
            <a:r>
              <a:rPr kumimoji="0" lang="en-US" altLang="ko-KR" sz="1600" b="1" i="1" dirty="0" smtClean="0">
                <a:solidFill>
                  <a:prstClr val="black">
                    <a:lumMod val="85000"/>
                    <a:lumOff val="15000"/>
                  </a:prstClr>
                </a:solidFill>
                <a:latin typeface="Arial" pitchFamily="34" charset="0"/>
                <a:ea typeface="Kozuka Gothic Pro M" pitchFamily="34" charset="-128"/>
                <a:cs typeface="Arial" pitchFamily="34" charset="0"/>
              </a:rPr>
              <a:t> </a:t>
            </a:r>
            <a:r>
              <a:rPr kumimoji="0" lang="en-US" altLang="ko-KR" sz="1600" b="1" i="1" dirty="0">
                <a:solidFill>
                  <a:prstClr val="black">
                    <a:lumMod val="85000"/>
                    <a:lumOff val="15000"/>
                  </a:prstClr>
                </a:solidFill>
                <a:latin typeface="Arial" pitchFamily="34" charset="0"/>
                <a:ea typeface="Kozuka Gothic Pro M" pitchFamily="34" charset="-128"/>
                <a:cs typeface="Arial" pitchFamily="34" charset="0"/>
              </a:rPr>
              <a:t>Global </a:t>
            </a:r>
            <a:r>
              <a:rPr kumimoji="0" lang="en-US" altLang="ko-KR" sz="1600" b="1" i="1" dirty="0" smtClean="0">
                <a:solidFill>
                  <a:prstClr val="black">
                    <a:lumMod val="85000"/>
                    <a:lumOff val="15000"/>
                  </a:prstClr>
                </a:solidFill>
                <a:latin typeface="Arial" pitchFamily="34" charset="0"/>
                <a:ea typeface="Kozuka Gothic Pro M" pitchFamily="34" charset="-128"/>
                <a:cs typeface="Arial" pitchFamily="34" charset="0"/>
              </a:rPr>
              <a:t>Offices in </a:t>
            </a:r>
            <a:r>
              <a:rPr kumimoji="0" lang="en-US" altLang="ko-KR" sz="1600" b="1" i="1" dirty="0" smtClean="0">
                <a:solidFill>
                  <a:srgbClr val="C00000"/>
                </a:solidFill>
                <a:effectLst>
                  <a:outerShdw blurRad="38100" dist="38100" dir="2700000" algn="tl">
                    <a:srgbClr val="000000">
                      <a:alpha val="43137"/>
                    </a:srgbClr>
                  </a:outerShdw>
                </a:effectLst>
                <a:latin typeface="Arial" pitchFamily="34" charset="0"/>
                <a:ea typeface="Kozuka Gothic Pro M" pitchFamily="34" charset="-128"/>
                <a:cs typeface="Arial" pitchFamily="34" charset="0"/>
              </a:rPr>
              <a:t>26</a:t>
            </a:r>
            <a:r>
              <a:rPr kumimoji="0" lang="en-US" altLang="ko-KR" sz="1600" b="1" i="1" dirty="0" smtClean="0">
                <a:solidFill>
                  <a:prstClr val="black">
                    <a:lumMod val="85000"/>
                    <a:lumOff val="15000"/>
                  </a:prstClr>
                </a:solidFill>
                <a:latin typeface="Arial" pitchFamily="34" charset="0"/>
                <a:ea typeface="Kozuka Gothic Pro M" pitchFamily="34" charset="-128"/>
                <a:cs typeface="Arial" pitchFamily="34" charset="0"/>
              </a:rPr>
              <a:t> Countries </a:t>
            </a:r>
          </a:p>
        </p:txBody>
      </p:sp>
      <p:grpSp>
        <p:nvGrpSpPr>
          <p:cNvPr id="2" name="그룹 17"/>
          <p:cNvGrpSpPr>
            <a:grpSpLocks/>
          </p:cNvGrpSpPr>
          <p:nvPr/>
        </p:nvGrpSpPr>
        <p:grpSpPr bwMode="auto">
          <a:xfrm>
            <a:off x="330148" y="1340768"/>
            <a:ext cx="9035185" cy="4806950"/>
            <a:chOff x="595222" y="1837423"/>
            <a:chExt cx="9034815" cy="4806287"/>
          </a:xfrm>
        </p:grpSpPr>
        <p:pic>
          <p:nvPicPr>
            <p:cNvPr id="11354" name="그림 18" descr="Untitled-12.png"/>
            <p:cNvPicPr>
              <a:picLocks noChangeAspect="1"/>
            </p:cNvPicPr>
            <p:nvPr/>
          </p:nvPicPr>
          <p:blipFill>
            <a:blip r:embed="rId2" cstate="print">
              <a:lum bright="22000"/>
              <a:grayscl/>
            </a:blip>
            <a:srcRect l="8852" t="17957" r="44255" b="9435"/>
            <a:stretch>
              <a:fillRect/>
            </a:stretch>
          </p:blipFill>
          <p:spPr bwMode="auto">
            <a:xfrm>
              <a:off x="595222" y="1837423"/>
              <a:ext cx="5089586" cy="4660981"/>
            </a:xfrm>
            <a:prstGeom prst="rect">
              <a:avLst/>
            </a:prstGeom>
            <a:noFill/>
            <a:ln w="9525">
              <a:noFill/>
              <a:miter lim="800000"/>
              <a:headEnd/>
              <a:tailEnd/>
            </a:ln>
          </p:spPr>
        </p:pic>
        <p:pic>
          <p:nvPicPr>
            <p:cNvPr id="11355" name="그림 19" descr="Untitled-12.png"/>
            <p:cNvPicPr>
              <a:picLocks noChangeAspect="1"/>
            </p:cNvPicPr>
            <p:nvPr/>
          </p:nvPicPr>
          <p:blipFill>
            <a:blip r:embed="rId2" cstate="print">
              <a:lum bright="22000"/>
              <a:grayscl/>
            </a:blip>
            <a:srcRect l="55745" t="17957" r="9061" b="9435"/>
            <a:stretch>
              <a:fillRect/>
            </a:stretch>
          </p:blipFill>
          <p:spPr bwMode="auto">
            <a:xfrm>
              <a:off x="5810256" y="1982729"/>
              <a:ext cx="3819781" cy="4660981"/>
            </a:xfrm>
            <a:prstGeom prst="rect">
              <a:avLst/>
            </a:prstGeom>
            <a:noFill/>
            <a:ln w="9525">
              <a:noFill/>
              <a:miter lim="800000"/>
              <a:headEnd/>
              <a:tailEnd/>
            </a:ln>
          </p:spPr>
        </p:pic>
      </p:grpSp>
      <p:pic>
        <p:nvPicPr>
          <p:cNvPr id="11285" name="그림 21" descr="포인트.png"/>
          <p:cNvPicPr>
            <a:picLocks noChangeAspect="1"/>
          </p:cNvPicPr>
          <p:nvPr/>
        </p:nvPicPr>
        <p:blipFill>
          <a:blip r:embed="rId3" cstate="print"/>
          <a:srcRect/>
          <a:stretch>
            <a:fillRect/>
          </a:stretch>
        </p:blipFill>
        <p:spPr bwMode="auto">
          <a:xfrm rot="5400000">
            <a:off x="1963056" y="3819893"/>
            <a:ext cx="273936" cy="265610"/>
          </a:xfrm>
          <a:prstGeom prst="rect">
            <a:avLst/>
          </a:prstGeom>
          <a:noFill/>
          <a:ln w="9525">
            <a:noFill/>
            <a:miter lim="800000"/>
            <a:headEnd/>
            <a:tailEnd/>
          </a:ln>
        </p:spPr>
      </p:pic>
      <p:pic>
        <p:nvPicPr>
          <p:cNvPr id="11286" name="그림 22" descr="포인트.png"/>
          <p:cNvPicPr>
            <a:picLocks noChangeAspect="1"/>
          </p:cNvPicPr>
          <p:nvPr/>
        </p:nvPicPr>
        <p:blipFill>
          <a:blip r:embed="rId3" cstate="print"/>
          <a:srcRect/>
          <a:stretch>
            <a:fillRect/>
          </a:stretch>
        </p:blipFill>
        <p:spPr bwMode="auto">
          <a:xfrm rot="5400000">
            <a:off x="3437474" y="4154570"/>
            <a:ext cx="273936" cy="265610"/>
          </a:xfrm>
          <a:prstGeom prst="rect">
            <a:avLst/>
          </a:prstGeom>
          <a:noFill/>
          <a:ln w="9525">
            <a:noFill/>
            <a:miter lim="800000"/>
            <a:headEnd/>
            <a:tailEnd/>
          </a:ln>
        </p:spPr>
      </p:pic>
      <p:pic>
        <p:nvPicPr>
          <p:cNvPr id="11287" name="그림 23" descr="포인트.png"/>
          <p:cNvPicPr>
            <a:picLocks noChangeAspect="1"/>
          </p:cNvPicPr>
          <p:nvPr/>
        </p:nvPicPr>
        <p:blipFill>
          <a:blip r:embed="rId3" cstate="print"/>
          <a:srcRect/>
          <a:stretch>
            <a:fillRect/>
          </a:stretch>
        </p:blipFill>
        <p:spPr bwMode="auto">
          <a:xfrm rot="5400000">
            <a:off x="6547600" y="3345730"/>
            <a:ext cx="273936" cy="265610"/>
          </a:xfrm>
          <a:prstGeom prst="rect">
            <a:avLst/>
          </a:prstGeom>
          <a:noFill/>
          <a:ln w="9525">
            <a:noFill/>
            <a:miter lim="800000"/>
            <a:headEnd/>
            <a:tailEnd/>
          </a:ln>
        </p:spPr>
      </p:pic>
      <p:sp>
        <p:nvSpPr>
          <p:cNvPr id="32" name="타원 31"/>
          <p:cNvSpPr/>
          <p:nvPr/>
        </p:nvSpPr>
        <p:spPr bwMode="auto">
          <a:xfrm>
            <a:off x="793294" y="2980958"/>
            <a:ext cx="100012" cy="100012"/>
          </a:xfrm>
          <a:prstGeom prst="ellipse">
            <a:avLst/>
          </a:prstGeom>
          <a:solidFill>
            <a:srgbClr val="00959C"/>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33" name="타원 32"/>
          <p:cNvSpPr/>
          <p:nvPr/>
        </p:nvSpPr>
        <p:spPr bwMode="auto">
          <a:xfrm>
            <a:off x="1707693" y="2885406"/>
            <a:ext cx="101600" cy="100012"/>
          </a:xfrm>
          <a:prstGeom prst="ellipse">
            <a:avLst/>
          </a:prstGeom>
          <a:solidFill>
            <a:srgbClr val="00959C"/>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34" name="타원 33"/>
          <p:cNvSpPr/>
          <p:nvPr/>
        </p:nvSpPr>
        <p:spPr bwMode="auto">
          <a:xfrm>
            <a:off x="3051290" y="3039195"/>
            <a:ext cx="100013" cy="101600"/>
          </a:xfrm>
          <a:prstGeom prst="ellipse">
            <a:avLst/>
          </a:prstGeom>
          <a:solidFill>
            <a:srgbClr val="00959C"/>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35" name="타원 34"/>
          <p:cNvSpPr/>
          <p:nvPr/>
        </p:nvSpPr>
        <p:spPr bwMode="auto">
          <a:xfrm>
            <a:off x="3453189" y="3573016"/>
            <a:ext cx="101600" cy="100012"/>
          </a:xfrm>
          <a:prstGeom prst="ellipse">
            <a:avLst/>
          </a:prstGeom>
          <a:solidFill>
            <a:srgbClr val="00959C"/>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36" name="타원 35"/>
          <p:cNvSpPr/>
          <p:nvPr/>
        </p:nvSpPr>
        <p:spPr bwMode="auto">
          <a:xfrm>
            <a:off x="1828651" y="3776683"/>
            <a:ext cx="100013" cy="101600"/>
          </a:xfrm>
          <a:prstGeom prst="ellipse">
            <a:avLst/>
          </a:prstGeom>
          <a:solidFill>
            <a:srgbClr val="00959C"/>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37" name="타원 36"/>
          <p:cNvSpPr/>
          <p:nvPr/>
        </p:nvSpPr>
        <p:spPr bwMode="auto">
          <a:xfrm>
            <a:off x="3233875" y="4347869"/>
            <a:ext cx="100012" cy="101600"/>
          </a:xfrm>
          <a:prstGeom prst="ellipse">
            <a:avLst/>
          </a:prstGeom>
          <a:solidFill>
            <a:srgbClr val="00959C"/>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38" name="타원 37"/>
          <p:cNvSpPr/>
          <p:nvPr/>
        </p:nvSpPr>
        <p:spPr bwMode="auto">
          <a:xfrm>
            <a:off x="7843381" y="5258720"/>
            <a:ext cx="100013" cy="100013"/>
          </a:xfrm>
          <a:prstGeom prst="ellipse">
            <a:avLst/>
          </a:prstGeom>
          <a:solidFill>
            <a:srgbClr val="7030A0"/>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39" name="타원 38"/>
          <p:cNvSpPr/>
          <p:nvPr/>
        </p:nvSpPr>
        <p:spPr bwMode="auto">
          <a:xfrm>
            <a:off x="672644" y="2980960"/>
            <a:ext cx="100012" cy="100013"/>
          </a:xfrm>
          <a:prstGeom prst="ellipse">
            <a:avLst/>
          </a:prstGeom>
          <a:solidFill>
            <a:srgbClr val="7030A0"/>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40" name="타원 39"/>
          <p:cNvSpPr/>
          <p:nvPr/>
        </p:nvSpPr>
        <p:spPr bwMode="auto">
          <a:xfrm>
            <a:off x="816645" y="3501008"/>
            <a:ext cx="101600" cy="101600"/>
          </a:xfrm>
          <a:prstGeom prst="ellipse">
            <a:avLst/>
          </a:prstGeom>
          <a:solidFill>
            <a:srgbClr val="7030A0"/>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41" name="타원 40"/>
          <p:cNvSpPr/>
          <p:nvPr/>
        </p:nvSpPr>
        <p:spPr bwMode="auto">
          <a:xfrm>
            <a:off x="1433675" y="3695031"/>
            <a:ext cx="100012" cy="101600"/>
          </a:xfrm>
          <a:prstGeom prst="ellipse">
            <a:avLst/>
          </a:prstGeom>
          <a:solidFill>
            <a:srgbClr val="7030A0"/>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42" name="타원 41"/>
          <p:cNvSpPr/>
          <p:nvPr/>
        </p:nvSpPr>
        <p:spPr bwMode="auto">
          <a:xfrm>
            <a:off x="1997382" y="3538770"/>
            <a:ext cx="100012" cy="101600"/>
          </a:xfrm>
          <a:prstGeom prst="ellipse">
            <a:avLst/>
          </a:prstGeom>
          <a:solidFill>
            <a:srgbClr val="7030A0"/>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43" name="타원 42"/>
          <p:cNvSpPr/>
          <p:nvPr/>
        </p:nvSpPr>
        <p:spPr bwMode="auto">
          <a:xfrm>
            <a:off x="1924919" y="3660402"/>
            <a:ext cx="100012" cy="101600"/>
          </a:xfrm>
          <a:prstGeom prst="ellipse">
            <a:avLst/>
          </a:prstGeom>
          <a:solidFill>
            <a:srgbClr val="7030A0"/>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44" name="타원 43"/>
          <p:cNvSpPr/>
          <p:nvPr/>
        </p:nvSpPr>
        <p:spPr bwMode="auto">
          <a:xfrm>
            <a:off x="1390932" y="3331334"/>
            <a:ext cx="100012" cy="100013"/>
          </a:xfrm>
          <a:prstGeom prst="ellipse">
            <a:avLst/>
          </a:prstGeom>
          <a:solidFill>
            <a:srgbClr val="7030A0"/>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45" name="타원 44"/>
          <p:cNvSpPr/>
          <p:nvPr/>
        </p:nvSpPr>
        <p:spPr bwMode="auto">
          <a:xfrm>
            <a:off x="2181759" y="3850825"/>
            <a:ext cx="100013" cy="101600"/>
          </a:xfrm>
          <a:prstGeom prst="ellipse">
            <a:avLst/>
          </a:prstGeom>
          <a:solidFill>
            <a:srgbClr val="7030A0"/>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46" name="타원 45"/>
          <p:cNvSpPr/>
          <p:nvPr/>
        </p:nvSpPr>
        <p:spPr bwMode="auto">
          <a:xfrm>
            <a:off x="2850975" y="4001240"/>
            <a:ext cx="100013" cy="100012"/>
          </a:xfrm>
          <a:prstGeom prst="ellipse">
            <a:avLst/>
          </a:prstGeom>
          <a:solidFill>
            <a:srgbClr val="7030A0"/>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47" name="타원 46"/>
          <p:cNvSpPr/>
          <p:nvPr/>
        </p:nvSpPr>
        <p:spPr bwMode="auto">
          <a:xfrm>
            <a:off x="3393538" y="4509120"/>
            <a:ext cx="100013" cy="100013"/>
          </a:xfrm>
          <a:prstGeom prst="ellipse">
            <a:avLst/>
          </a:prstGeom>
          <a:solidFill>
            <a:srgbClr val="7030A0"/>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48" name="타원 47"/>
          <p:cNvSpPr/>
          <p:nvPr/>
        </p:nvSpPr>
        <p:spPr bwMode="auto">
          <a:xfrm>
            <a:off x="4448944" y="5013176"/>
            <a:ext cx="100013" cy="101600"/>
          </a:xfrm>
          <a:prstGeom prst="ellipse">
            <a:avLst/>
          </a:prstGeom>
          <a:solidFill>
            <a:srgbClr val="7030A0"/>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49" name="타원 48"/>
          <p:cNvSpPr/>
          <p:nvPr/>
        </p:nvSpPr>
        <p:spPr bwMode="auto">
          <a:xfrm>
            <a:off x="3501569" y="3983956"/>
            <a:ext cx="100012" cy="101600"/>
          </a:xfrm>
          <a:prstGeom prst="ellipse">
            <a:avLst/>
          </a:prstGeom>
          <a:solidFill>
            <a:srgbClr val="7030A0"/>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50" name="타원 49"/>
          <p:cNvSpPr/>
          <p:nvPr/>
        </p:nvSpPr>
        <p:spPr bwMode="auto">
          <a:xfrm>
            <a:off x="3787318" y="3963318"/>
            <a:ext cx="100012" cy="101600"/>
          </a:xfrm>
          <a:prstGeom prst="ellipse">
            <a:avLst/>
          </a:prstGeom>
          <a:solidFill>
            <a:srgbClr val="7030A0"/>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51" name="타원 50"/>
          <p:cNvSpPr/>
          <p:nvPr/>
        </p:nvSpPr>
        <p:spPr bwMode="auto">
          <a:xfrm>
            <a:off x="4132907" y="3471416"/>
            <a:ext cx="100013" cy="101600"/>
          </a:xfrm>
          <a:prstGeom prst="ellipse">
            <a:avLst/>
          </a:prstGeom>
          <a:solidFill>
            <a:srgbClr val="7030A0"/>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52" name="타원 51"/>
          <p:cNvSpPr/>
          <p:nvPr/>
        </p:nvSpPr>
        <p:spPr bwMode="auto">
          <a:xfrm>
            <a:off x="6725195" y="3602182"/>
            <a:ext cx="100013" cy="101600"/>
          </a:xfrm>
          <a:prstGeom prst="ellipse">
            <a:avLst/>
          </a:prstGeom>
          <a:solidFill>
            <a:srgbClr val="00959C"/>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53" name="타원 52"/>
          <p:cNvSpPr/>
          <p:nvPr/>
        </p:nvSpPr>
        <p:spPr bwMode="auto">
          <a:xfrm>
            <a:off x="8467269" y="4999956"/>
            <a:ext cx="100012" cy="100012"/>
          </a:xfrm>
          <a:prstGeom prst="ellipse">
            <a:avLst/>
          </a:prstGeom>
          <a:solidFill>
            <a:srgbClr val="00959C"/>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grpSp>
        <p:nvGrpSpPr>
          <p:cNvPr id="4" name="그룹 62"/>
          <p:cNvGrpSpPr>
            <a:grpSpLocks/>
          </p:cNvGrpSpPr>
          <p:nvPr/>
        </p:nvGrpSpPr>
        <p:grpSpPr bwMode="auto">
          <a:xfrm>
            <a:off x="6697208" y="3358417"/>
            <a:ext cx="3105042" cy="422554"/>
            <a:chOff x="6810577" y="3908970"/>
            <a:chExt cx="3104914" cy="422495"/>
          </a:xfrm>
        </p:grpSpPr>
        <p:cxnSp>
          <p:nvCxnSpPr>
            <p:cNvPr id="60" name="직선 연결선 59"/>
            <p:cNvCxnSpPr/>
            <p:nvPr/>
          </p:nvCxnSpPr>
          <p:spPr bwMode="auto">
            <a:xfrm rot="16200000" flipH="1">
              <a:off x="7026468" y="3815373"/>
              <a:ext cx="0" cy="431782"/>
            </a:xfrm>
            <a:prstGeom prst="line">
              <a:avLst/>
            </a:prstGeom>
            <a:ln w="6350">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61" name="Text Box 206"/>
            <p:cNvSpPr txBox="1">
              <a:spLocks noChangeArrowheads="1"/>
            </p:cNvSpPr>
            <p:nvPr/>
          </p:nvSpPr>
          <p:spPr bwMode="auto">
            <a:xfrm>
              <a:off x="7275005" y="3908970"/>
              <a:ext cx="912456" cy="246187"/>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600" b="1" dirty="0">
                  <a:ln>
                    <a:prstDash val="solid"/>
                  </a:ln>
                  <a:solidFill>
                    <a:srgbClr val="0C4DA2"/>
                  </a:solidFill>
                  <a:latin typeface="Arial" pitchFamily="34" charset="0"/>
                  <a:ea typeface="삼성고딕 M" pitchFamily="2" charset="-127"/>
                  <a:cs typeface="Arial" pitchFamily="34" charset="0"/>
                </a:rPr>
                <a:t>USA ECA</a:t>
              </a:r>
            </a:p>
          </p:txBody>
        </p:sp>
        <p:sp>
          <p:nvSpPr>
            <p:cNvPr id="62" name="Text Box 206"/>
            <p:cNvSpPr txBox="1">
              <a:spLocks noChangeArrowheads="1"/>
            </p:cNvSpPr>
            <p:nvPr/>
          </p:nvSpPr>
          <p:spPr bwMode="auto">
            <a:xfrm>
              <a:off x="7275005" y="4131438"/>
              <a:ext cx="2640486" cy="200027"/>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300" spc="-50" dirty="0">
                  <a:ln>
                    <a:prstDash val="solid"/>
                  </a:ln>
                  <a:solidFill>
                    <a:prstClr val="black">
                      <a:lumMod val="85000"/>
                      <a:lumOff val="15000"/>
                    </a:prstClr>
                  </a:solidFill>
                  <a:latin typeface="Arial" pitchFamily="34" charset="0"/>
                  <a:ea typeface="삼성고딕 M" pitchFamily="2" charset="-127"/>
                  <a:cs typeface="Arial" pitchFamily="34" charset="0"/>
                </a:rPr>
                <a:t>(Engineering &amp; Construction Americas)</a:t>
              </a:r>
            </a:p>
          </p:txBody>
        </p:sp>
      </p:grpSp>
      <p:grpSp>
        <p:nvGrpSpPr>
          <p:cNvPr id="6" name="그룹 63"/>
          <p:cNvGrpSpPr>
            <a:grpSpLocks/>
          </p:cNvGrpSpPr>
          <p:nvPr/>
        </p:nvGrpSpPr>
        <p:grpSpPr bwMode="auto">
          <a:xfrm>
            <a:off x="3682538" y="4164436"/>
            <a:ext cx="3011432" cy="246221"/>
            <a:chOff x="6824246" y="3908970"/>
            <a:chExt cx="3011311" cy="246187"/>
          </a:xfrm>
        </p:grpSpPr>
        <p:cxnSp>
          <p:nvCxnSpPr>
            <p:cNvPr id="65" name="직선 연결선 64"/>
            <p:cNvCxnSpPr/>
            <p:nvPr/>
          </p:nvCxnSpPr>
          <p:spPr bwMode="auto">
            <a:xfrm rot="16200000" flipH="1">
              <a:off x="7688211" y="3167723"/>
              <a:ext cx="0" cy="1727930"/>
            </a:xfrm>
            <a:prstGeom prst="line">
              <a:avLst/>
            </a:prstGeom>
            <a:ln w="6350">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66" name="Text Box 206"/>
            <p:cNvSpPr txBox="1">
              <a:spLocks noChangeArrowheads="1"/>
            </p:cNvSpPr>
            <p:nvPr/>
          </p:nvSpPr>
          <p:spPr bwMode="auto">
            <a:xfrm>
              <a:off x="8606103" y="3908970"/>
              <a:ext cx="1229454" cy="246187"/>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600" b="1" dirty="0">
                  <a:ln>
                    <a:prstDash val="solid"/>
                  </a:ln>
                  <a:solidFill>
                    <a:srgbClr val="0C4DA2"/>
                  </a:solidFill>
                  <a:latin typeface="Arial" pitchFamily="34" charset="0"/>
                  <a:ea typeface="삼성고딕 M" pitchFamily="2" charset="-127"/>
                  <a:cs typeface="Arial" pitchFamily="34" charset="0"/>
                </a:rPr>
                <a:t>SINGAPORE</a:t>
              </a:r>
            </a:p>
          </p:txBody>
        </p:sp>
      </p:grpSp>
      <p:grpSp>
        <p:nvGrpSpPr>
          <p:cNvPr id="7" name="그룹 71"/>
          <p:cNvGrpSpPr>
            <a:grpSpLocks/>
          </p:cNvGrpSpPr>
          <p:nvPr/>
        </p:nvGrpSpPr>
        <p:grpSpPr bwMode="auto">
          <a:xfrm>
            <a:off x="1879642" y="3976020"/>
            <a:ext cx="431209" cy="1339964"/>
            <a:chOff x="8453143" y="2562454"/>
            <a:chExt cx="431191" cy="1364177"/>
          </a:xfrm>
        </p:grpSpPr>
        <p:cxnSp>
          <p:nvCxnSpPr>
            <p:cNvPr id="73" name="직선 연결선 72"/>
            <p:cNvCxnSpPr/>
            <p:nvPr/>
          </p:nvCxnSpPr>
          <p:spPr bwMode="auto">
            <a:xfrm flipH="1">
              <a:off x="8671180" y="2562454"/>
              <a:ext cx="0" cy="1080939"/>
            </a:xfrm>
            <a:prstGeom prst="line">
              <a:avLst/>
            </a:prstGeom>
            <a:ln w="6350">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74" name="Text Box 206"/>
            <p:cNvSpPr txBox="1">
              <a:spLocks noChangeArrowheads="1"/>
            </p:cNvSpPr>
            <p:nvPr/>
          </p:nvSpPr>
          <p:spPr bwMode="auto">
            <a:xfrm>
              <a:off x="8453143" y="3680444"/>
              <a:ext cx="431191" cy="246187"/>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600" b="1" dirty="0">
                  <a:ln>
                    <a:prstDash val="solid"/>
                  </a:ln>
                  <a:solidFill>
                    <a:srgbClr val="0C4DA2"/>
                  </a:solidFill>
                  <a:latin typeface="Arial" pitchFamily="34" charset="0"/>
                  <a:ea typeface="삼성고딕 M" pitchFamily="2" charset="-127"/>
                  <a:cs typeface="Arial" pitchFamily="34" charset="0"/>
                </a:rPr>
                <a:t>UAE</a:t>
              </a:r>
            </a:p>
          </p:txBody>
        </p:sp>
      </p:grpSp>
      <p:sp>
        <p:nvSpPr>
          <p:cNvPr id="76" name="Text Box 206"/>
          <p:cNvSpPr txBox="1">
            <a:spLocks noChangeArrowheads="1"/>
          </p:cNvSpPr>
          <p:nvPr/>
        </p:nvSpPr>
        <p:spPr bwMode="auto">
          <a:xfrm>
            <a:off x="432940" y="2950164"/>
            <a:ext cx="187552"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UK</a:t>
            </a:r>
          </a:p>
        </p:txBody>
      </p:sp>
      <p:sp>
        <p:nvSpPr>
          <p:cNvPr id="77" name="Text Box 206"/>
          <p:cNvSpPr txBox="1">
            <a:spLocks noChangeArrowheads="1"/>
          </p:cNvSpPr>
          <p:nvPr/>
        </p:nvSpPr>
        <p:spPr bwMode="auto">
          <a:xfrm>
            <a:off x="944073" y="3483441"/>
            <a:ext cx="421590"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Algeria</a:t>
            </a:r>
          </a:p>
        </p:txBody>
      </p:sp>
      <p:sp>
        <p:nvSpPr>
          <p:cNvPr id="78" name="Text Box 206"/>
          <p:cNvSpPr txBox="1">
            <a:spLocks noChangeArrowheads="1"/>
          </p:cNvSpPr>
          <p:nvPr/>
        </p:nvSpPr>
        <p:spPr bwMode="auto">
          <a:xfrm>
            <a:off x="1053935" y="3739574"/>
            <a:ext cx="344646"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Egypt</a:t>
            </a:r>
          </a:p>
        </p:txBody>
      </p:sp>
      <p:sp>
        <p:nvSpPr>
          <p:cNvPr id="79" name="Text Box 206"/>
          <p:cNvSpPr txBox="1">
            <a:spLocks noChangeArrowheads="1"/>
          </p:cNvSpPr>
          <p:nvPr/>
        </p:nvSpPr>
        <p:spPr bwMode="auto">
          <a:xfrm>
            <a:off x="1548184" y="2702135"/>
            <a:ext cx="413575"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Russia</a:t>
            </a:r>
          </a:p>
        </p:txBody>
      </p:sp>
      <p:sp>
        <p:nvSpPr>
          <p:cNvPr id="80" name="Text Box 206"/>
          <p:cNvSpPr txBox="1">
            <a:spLocks noChangeArrowheads="1"/>
          </p:cNvSpPr>
          <p:nvPr/>
        </p:nvSpPr>
        <p:spPr bwMode="auto">
          <a:xfrm>
            <a:off x="2148596" y="3503988"/>
            <a:ext cx="405560"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Kuwait</a:t>
            </a:r>
          </a:p>
        </p:txBody>
      </p:sp>
      <p:sp>
        <p:nvSpPr>
          <p:cNvPr id="81" name="Text Box 206"/>
          <p:cNvSpPr txBox="1">
            <a:spLocks noChangeArrowheads="1"/>
          </p:cNvSpPr>
          <p:nvPr/>
        </p:nvSpPr>
        <p:spPr bwMode="auto">
          <a:xfrm>
            <a:off x="1572457" y="3610087"/>
            <a:ext cx="336631"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Qatar</a:t>
            </a:r>
          </a:p>
        </p:txBody>
      </p:sp>
      <p:sp>
        <p:nvSpPr>
          <p:cNvPr id="82" name="Text Box 206"/>
          <p:cNvSpPr txBox="1">
            <a:spLocks noChangeArrowheads="1"/>
          </p:cNvSpPr>
          <p:nvPr/>
        </p:nvSpPr>
        <p:spPr bwMode="auto">
          <a:xfrm>
            <a:off x="1610365" y="3875393"/>
            <a:ext cx="269304"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smtClean="0">
                <a:ln>
                  <a:prstDash val="solid"/>
                </a:ln>
                <a:solidFill>
                  <a:prstClr val="black"/>
                </a:solidFill>
                <a:latin typeface="Arial" pitchFamily="34" charset="0"/>
                <a:ea typeface="삼성고딕 M" pitchFamily="2" charset="-127"/>
                <a:cs typeface="Arial" pitchFamily="34" charset="0"/>
              </a:rPr>
              <a:t>KSA</a:t>
            </a:r>
            <a:endParaRPr kumimoji="0" lang="en-US" altLang="ko-KR" sz="1050" dirty="0">
              <a:ln>
                <a:prstDash val="solid"/>
              </a:ln>
              <a:solidFill>
                <a:prstClr val="black"/>
              </a:solidFill>
              <a:latin typeface="Arial" pitchFamily="34" charset="0"/>
              <a:ea typeface="삼성고딕 M" pitchFamily="2" charset="-127"/>
              <a:cs typeface="Arial" pitchFamily="34" charset="0"/>
            </a:endParaRPr>
          </a:p>
        </p:txBody>
      </p:sp>
      <p:sp>
        <p:nvSpPr>
          <p:cNvPr id="83" name="Text Box 206"/>
          <p:cNvSpPr txBox="1">
            <a:spLocks noChangeArrowheads="1"/>
          </p:cNvSpPr>
          <p:nvPr/>
        </p:nvSpPr>
        <p:spPr bwMode="auto">
          <a:xfrm>
            <a:off x="1534714" y="3275950"/>
            <a:ext cx="411972"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Turkey</a:t>
            </a:r>
          </a:p>
        </p:txBody>
      </p:sp>
      <p:sp>
        <p:nvSpPr>
          <p:cNvPr id="84" name="Text Box 206"/>
          <p:cNvSpPr txBox="1">
            <a:spLocks noChangeArrowheads="1"/>
          </p:cNvSpPr>
          <p:nvPr/>
        </p:nvSpPr>
        <p:spPr bwMode="auto">
          <a:xfrm>
            <a:off x="2651974" y="4347537"/>
            <a:ext cx="533800"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Malaysia</a:t>
            </a:r>
          </a:p>
        </p:txBody>
      </p:sp>
      <p:sp>
        <p:nvSpPr>
          <p:cNvPr id="85" name="Text Box 206"/>
          <p:cNvSpPr txBox="1">
            <a:spLocks noChangeArrowheads="1"/>
          </p:cNvSpPr>
          <p:nvPr/>
        </p:nvSpPr>
        <p:spPr bwMode="auto">
          <a:xfrm>
            <a:off x="3107228" y="4719934"/>
            <a:ext cx="586699"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Indonesia</a:t>
            </a:r>
          </a:p>
        </p:txBody>
      </p:sp>
      <p:sp>
        <p:nvSpPr>
          <p:cNvPr id="86" name="Text Box 206"/>
          <p:cNvSpPr txBox="1">
            <a:spLocks noChangeArrowheads="1"/>
          </p:cNvSpPr>
          <p:nvPr/>
        </p:nvSpPr>
        <p:spPr bwMode="auto">
          <a:xfrm>
            <a:off x="3851614" y="5067617"/>
            <a:ext cx="525785"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Australia</a:t>
            </a:r>
          </a:p>
        </p:txBody>
      </p:sp>
      <p:sp>
        <p:nvSpPr>
          <p:cNvPr id="87" name="Text Box 206"/>
          <p:cNvSpPr txBox="1">
            <a:spLocks noChangeArrowheads="1"/>
          </p:cNvSpPr>
          <p:nvPr/>
        </p:nvSpPr>
        <p:spPr bwMode="auto">
          <a:xfrm>
            <a:off x="2961490" y="2852936"/>
            <a:ext cx="549831"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Mongolia</a:t>
            </a:r>
          </a:p>
        </p:txBody>
      </p:sp>
      <p:sp>
        <p:nvSpPr>
          <p:cNvPr id="88" name="Text Box 206"/>
          <p:cNvSpPr txBox="1">
            <a:spLocks noChangeArrowheads="1"/>
          </p:cNvSpPr>
          <p:nvPr/>
        </p:nvSpPr>
        <p:spPr bwMode="auto">
          <a:xfrm>
            <a:off x="4155418" y="3581575"/>
            <a:ext cx="368691"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Japan</a:t>
            </a:r>
          </a:p>
        </p:txBody>
      </p:sp>
      <p:sp>
        <p:nvSpPr>
          <p:cNvPr id="90" name="Text Box 206"/>
          <p:cNvSpPr txBox="1">
            <a:spLocks noChangeArrowheads="1"/>
          </p:cNvSpPr>
          <p:nvPr/>
        </p:nvSpPr>
        <p:spPr bwMode="auto">
          <a:xfrm>
            <a:off x="3296816" y="3416643"/>
            <a:ext cx="354264"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China</a:t>
            </a:r>
          </a:p>
        </p:txBody>
      </p:sp>
      <p:sp>
        <p:nvSpPr>
          <p:cNvPr id="91" name="Text Box 206"/>
          <p:cNvSpPr txBox="1">
            <a:spLocks noChangeArrowheads="1"/>
          </p:cNvSpPr>
          <p:nvPr/>
        </p:nvSpPr>
        <p:spPr bwMode="auto">
          <a:xfrm>
            <a:off x="3157788" y="3784164"/>
            <a:ext cx="323807" cy="323165"/>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Hong</a:t>
            </a:r>
          </a:p>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Kong</a:t>
            </a:r>
          </a:p>
        </p:txBody>
      </p:sp>
      <p:sp>
        <p:nvSpPr>
          <p:cNvPr id="92" name="Text Box 206"/>
          <p:cNvSpPr txBox="1">
            <a:spLocks noChangeArrowheads="1"/>
          </p:cNvSpPr>
          <p:nvPr/>
        </p:nvSpPr>
        <p:spPr bwMode="auto">
          <a:xfrm>
            <a:off x="3611268" y="4073934"/>
            <a:ext cx="436017"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Taiwan</a:t>
            </a:r>
          </a:p>
        </p:txBody>
      </p:sp>
      <p:sp>
        <p:nvSpPr>
          <p:cNvPr id="93" name="Text Box 206"/>
          <p:cNvSpPr txBox="1">
            <a:spLocks noChangeArrowheads="1"/>
          </p:cNvSpPr>
          <p:nvPr/>
        </p:nvSpPr>
        <p:spPr bwMode="auto">
          <a:xfrm>
            <a:off x="7481841" y="5226626"/>
            <a:ext cx="309380"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Chile</a:t>
            </a:r>
          </a:p>
        </p:txBody>
      </p:sp>
      <p:sp>
        <p:nvSpPr>
          <p:cNvPr id="94" name="Text Box 206"/>
          <p:cNvSpPr txBox="1">
            <a:spLocks noChangeArrowheads="1"/>
          </p:cNvSpPr>
          <p:nvPr/>
        </p:nvSpPr>
        <p:spPr bwMode="auto">
          <a:xfrm>
            <a:off x="8620254" y="4974520"/>
            <a:ext cx="338234"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Brazil</a:t>
            </a:r>
          </a:p>
        </p:txBody>
      </p:sp>
      <p:sp>
        <p:nvSpPr>
          <p:cNvPr id="95" name="Text Box 206"/>
          <p:cNvSpPr txBox="1">
            <a:spLocks noChangeArrowheads="1"/>
          </p:cNvSpPr>
          <p:nvPr/>
        </p:nvSpPr>
        <p:spPr bwMode="auto">
          <a:xfrm>
            <a:off x="6343486" y="3741746"/>
            <a:ext cx="718145"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USA SECAI</a:t>
            </a:r>
          </a:p>
        </p:txBody>
      </p:sp>
      <p:sp>
        <p:nvSpPr>
          <p:cNvPr id="99" name="타원 98"/>
          <p:cNvSpPr/>
          <p:nvPr/>
        </p:nvSpPr>
        <p:spPr bwMode="auto">
          <a:xfrm>
            <a:off x="7000419" y="2980656"/>
            <a:ext cx="100012" cy="101600"/>
          </a:xfrm>
          <a:prstGeom prst="ellipse">
            <a:avLst/>
          </a:prstGeom>
          <a:solidFill>
            <a:srgbClr val="00959C"/>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100" name="Text Box 206"/>
          <p:cNvSpPr txBox="1">
            <a:spLocks noChangeArrowheads="1"/>
          </p:cNvSpPr>
          <p:nvPr/>
        </p:nvSpPr>
        <p:spPr bwMode="auto">
          <a:xfrm>
            <a:off x="6800790" y="2789463"/>
            <a:ext cx="474489"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a:ln>
                  <a:prstDash val="solid"/>
                </a:ln>
                <a:solidFill>
                  <a:prstClr val="black"/>
                </a:solidFill>
                <a:latin typeface="Arial" pitchFamily="34" charset="0"/>
                <a:ea typeface="삼성고딕 M" pitchFamily="2" charset="-127"/>
                <a:cs typeface="Arial" pitchFamily="34" charset="0"/>
              </a:rPr>
              <a:t>Canada</a:t>
            </a:r>
          </a:p>
        </p:txBody>
      </p:sp>
      <p:sp>
        <p:nvSpPr>
          <p:cNvPr id="3" name="TextBox 2"/>
          <p:cNvSpPr txBox="1"/>
          <p:nvPr/>
        </p:nvSpPr>
        <p:spPr>
          <a:xfrm>
            <a:off x="433220" y="260716"/>
            <a:ext cx="3582712" cy="584775"/>
          </a:xfrm>
          <a:prstGeom prst="rect">
            <a:avLst/>
          </a:prstGeom>
          <a:noFill/>
        </p:spPr>
        <p:txBody>
          <a:bodyPr wrap="none">
            <a:spAutoFit/>
            <a:scene3d>
              <a:camera prst="orthographicFront"/>
              <a:lightRig rig="threePt" dir="t"/>
            </a:scene3d>
            <a:sp3d>
              <a:bevelT w="1270" h="1270"/>
            </a:sp3d>
          </a:bodyPr>
          <a:lstStyle/>
          <a:p>
            <a:pPr fontAlgn="auto">
              <a:spcBef>
                <a:spcPts val="0"/>
              </a:spcBef>
              <a:spcAft>
                <a:spcPts val="0"/>
              </a:spcAft>
              <a:defRPr/>
            </a:pPr>
            <a:r>
              <a:rPr kumimoji="0" lang="en-US" altLang="ko-KR" sz="3200" b="1" spc="-70" dirty="0" smtClean="0">
                <a:solidFill>
                  <a:srgbClr val="1A4C9D"/>
                </a:solidFill>
                <a:latin typeface="Arial" pitchFamily="34" charset="0"/>
                <a:ea typeface="Kozuka Gothic Pro M" pitchFamily="34" charset="-128"/>
                <a:cs typeface="Arial" pitchFamily="34" charset="0"/>
              </a:rPr>
              <a:t>Global Operations</a:t>
            </a:r>
            <a:endParaRPr kumimoji="0" lang="en-US" altLang="ko-KR" sz="3200" b="1" spc="-70" dirty="0">
              <a:solidFill>
                <a:srgbClr val="1A4C9D"/>
              </a:solidFill>
              <a:latin typeface="Arial" pitchFamily="34" charset="0"/>
              <a:ea typeface="Kozuka Gothic Pro M" pitchFamily="34" charset="-128"/>
              <a:cs typeface="Arial" pitchFamily="34" charset="0"/>
            </a:endParaRPr>
          </a:p>
        </p:txBody>
      </p:sp>
      <p:sp>
        <p:nvSpPr>
          <p:cNvPr id="179" name="타원 178"/>
          <p:cNvSpPr/>
          <p:nvPr/>
        </p:nvSpPr>
        <p:spPr bwMode="auto">
          <a:xfrm>
            <a:off x="3200094" y="3039368"/>
            <a:ext cx="100013" cy="101600"/>
          </a:xfrm>
          <a:prstGeom prst="ellipse">
            <a:avLst/>
          </a:prstGeom>
          <a:solidFill>
            <a:srgbClr val="00959C"/>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106" name="타원 105"/>
          <p:cNvSpPr/>
          <p:nvPr/>
        </p:nvSpPr>
        <p:spPr bwMode="auto">
          <a:xfrm>
            <a:off x="658752" y="3588139"/>
            <a:ext cx="107950" cy="107950"/>
          </a:xfrm>
          <a:prstGeom prst="ellipse">
            <a:avLst/>
          </a:prstGeom>
          <a:solidFill>
            <a:srgbClr val="7030A0"/>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107" name="Text Box 206"/>
          <p:cNvSpPr txBox="1">
            <a:spLocks noChangeArrowheads="1"/>
          </p:cNvSpPr>
          <p:nvPr/>
        </p:nvSpPr>
        <p:spPr bwMode="auto">
          <a:xfrm>
            <a:off x="114750" y="3562708"/>
            <a:ext cx="517770"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smtClean="0">
                <a:ln>
                  <a:prstDash val="solid"/>
                </a:ln>
                <a:solidFill>
                  <a:prstClr val="black"/>
                </a:solidFill>
                <a:latin typeface="Arial" pitchFamily="34" charset="0"/>
                <a:ea typeface="삼성고딕 M" pitchFamily="2" charset="-127"/>
                <a:cs typeface="Arial" pitchFamily="34" charset="0"/>
              </a:rPr>
              <a:t>Morocco</a:t>
            </a:r>
            <a:endParaRPr kumimoji="0" lang="en-US" altLang="ko-KR" sz="1050" dirty="0">
              <a:ln>
                <a:prstDash val="solid"/>
              </a:ln>
              <a:solidFill>
                <a:prstClr val="black"/>
              </a:solidFill>
              <a:latin typeface="Arial" pitchFamily="34" charset="0"/>
              <a:ea typeface="삼성고딕 M" pitchFamily="2" charset="-127"/>
              <a:cs typeface="Arial" pitchFamily="34" charset="0"/>
            </a:endParaRPr>
          </a:p>
        </p:txBody>
      </p:sp>
      <p:grpSp>
        <p:nvGrpSpPr>
          <p:cNvPr id="8" name="그룹 111"/>
          <p:cNvGrpSpPr/>
          <p:nvPr/>
        </p:nvGrpSpPr>
        <p:grpSpPr>
          <a:xfrm>
            <a:off x="2000672" y="6111847"/>
            <a:ext cx="5857084" cy="197473"/>
            <a:chOff x="401687" y="6000083"/>
            <a:chExt cx="5857084" cy="197473"/>
          </a:xfrm>
        </p:grpSpPr>
        <p:grpSp>
          <p:nvGrpSpPr>
            <p:cNvPr id="9" name="그룹 110"/>
            <p:cNvGrpSpPr/>
            <p:nvPr/>
          </p:nvGrpSpPr>
          <p:grpSpPr>
            <a:xfrm>
              <a:off x="1836359" y="6000083"/>
              <a:ext cx="1764946" cy="197473"/>
              <a:chOff x="1819963" y="6000083"/>
              <a:chExt cx="1764946" cy="197473"/>
            </a:xfrm>
          </p:grpSpPr>
          <p:pic>
            <p:nvPicPr>
              <p:cNvPr id="11281" name="그림 98" descr="포인트.png"/>
              <p:cNvPicPr>
                <a:picLocks noChangeAspect="1"/>
              </p:cNvPicPr>
              <p:nvPr/>
            </p:nvPicPr>
            <p:blipFill>
              <a:blip r:embed="rId3" cstate="print"/>
              <a:srcRect/>
              <a:stretch>
                <a:fillRect/>
              </a:stretch>
            </p:blipFill>
            <p:spPr bwMode="auto">
              <a:xfrm rot="5400000">
                <a:off x="1816535" y="6003511"/>
                <a:ext cx="193933" cy="187077"/>
              </a:xfrm>
              <a:prstGeom prst="rect">
                <a:avLst/>
              </a:prstGeom>
              <a:noFill/>
              <a:ln w="9525">
                <a:noFill/>
                <a:miter lim="800000"/>
                <a:headEnd/>
                <a:tailEnd/>
              </a:ln>
            </p:spPr>
          </p:pic>
          <p:sp>
            <p:nvSpPr>
              <p:cNvPr id="101" name="Text Box 206"/>
              <p:cNvSpPr txBox="1">
                <a:spLocks noChangeArrowheads="1"/>
              </p:cNvSpPr>
              <p:nvPr/>
            </p:nvSpPr>
            <p:spPr bwMode="auto">
              <a:xfrm>
                <a:off x="2095719" y="6012890"/>
                <a:ext cx="1489190" cy="184666"/>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200" dirty="0" smtClean="0">
                    <a:ln>
                      <a:prstDash val="solid"/>
                    </a:ln>
                    <a:solidFill>
                      <a:prstClr val="black">
                        <a:lumMod val="85000"/>
                        <a:lumOff val="15000"/>
                      </a:prstClr>
                    </a:solidFill>
                    <a:latin typeface="Arial" pitchFamily="34" charset="0"/>
                    <a:ea typeface="삼성고딕 M" pitchFamily="2" charset="-127"/>
                    <a:cs typeface="Arial" pitchFamily="34" charset="0"/>
                  </a:rPr>
                  <a:t>Regional Headquarter</a:t>
                </a:r>
                <a:endPar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endParaRPr>
              </a:p>
            </p:txBody>
          </p:sp>
        </p:grpSp>
        <p:grpSp>
          <p:nvGrpSpPr>
            <p:cNvPr id="10" name="그룹 106"/>
            <p:cNvGrpSpPr>
              <a:grpSpLocks/>
            </p:cNvGrpSpPr>
            <p:nvPr/>
          </p:nvGrpSpPr>
          <p:grpSpPr bwMode="auto">
            <a:xfrm>
              <a:off x="3909043" y="6000083"/>
              <a:ext cx="1348701" cy="184666"/>
              <a:chOff x="508650" y="2477566"/>
              <a:chExt cx="1348712" cy="183707"/>
            </a:xfrm>
          </p:grpSpPr>
          <p:sp>
            <p:nvSpPr>
              <p:cNvPr id="96" name="타원 95"/>
              <p:cNvSpPr/>
              <p:nvPr/>
            </p:nvSpPr>
            <p:spPr>
              <a:xfrm>
                <a:off x="508650" y="2524944"/>
                <a:ext cx="107951" cy="107389"/>
              </a:xfrm>
              <a:prstGeom prst="ellipse">
                <a:avLst/>
              </a:prstGeom>
              <a:solidFill>
                <a:srgbClr val="00959C"/>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102" name="Text Box 206"/>
              <p:cNvSpPr txBox="1">
                <a:spLocks noChangeArrowheads="1"/>
              </p:cNvSpPr>
              <p:nvPr/>
            </p:nvSpPr>
            <p:spPr bwMode="auto">
              <a:xfrm>
                <a:off x="733647" y="2477566"/>
                <a:ext cx="1123715" cy="183707"/>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rPr>
                  <a:t>Local Subsidiary</a:t>
                </a:r>
              </a:p>
            </p:txBody>
          </p:sp>
        </p:grpSp>
        <p:grpSp>
          <p:nvGrpSpPr>
            <p:cNvPr id="11" name="그룹 107"/>
            <p:cNvGrpSpPr>
              <a:grpSpLocks/>
            </p:cNvGrpSpPr>
            <p:nvPr/>
          </p:nvGrpSpPr>
          <p:grpSpPr bwMode="auto">
            <a:xfrm>
              <a:off x="5549229" y="6000083"/>
              <a:ext cx="709542" cy="184666"/>
              <a:chOff x="509813" y="2744268"/>
              <a:chExt cx="709548" cy="183707"/>
            </a:xfrm>
          </p:grpSpPr>
          <p:sp>
            <p:nvSpPr>
              <p:cNvPr id="97" name="타원 96"/>
              <p:cNvSpPr/>
              <p:nvPr/>
            </p:nvSpPr>
            <p:spPr>
              <a:xfrm>
                <a:off x="509813" y="2780590"/>
                <a:ext cx="107951" cy="107389"/>
              </a:xfrm>
              <a:prstGeom prst="ellipse">
                <a:avLst/>
              </a:prstGeom>
              <a:solidFill>
                <a:srgbClr val="7030A0"/>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103" name="Text Box 206"/>
              <p:cNvSpPr txBox="1">
                <a:spLocks noChangeArrowheads="1"/>
              </p:cNvSpPr>
              <p:nvPr/>
            </p:nvSpPr>
            <p:spPr bwMode="auto">
              <a:xfrm>
                <a:off x="733647" y="2744268"/>
                <a:ext cx="485714" cy="183707"/>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rPr>
                  <a:t>Branch</a:t>
                </a:r>
              </a:p>
            </p:txBody>
          </p:sp>
        </p:grpSp>
        <p:grpSp>
          <p:nvGrpSpPr>
            <p:cNvPr id="12" name="그룹 109"/>
            <p:cNvGrpSpPr/>
            <p:nvPr/>
          </p:nvGrpSpPr>
          <p:grpSpPr>
            <a:xfrm>
              <a:off x="401687" y="6000084"/>
              <a:ext cx="1139228" cy="197472"/>
              <a:chOff x="488503" y="6000084"/>
              <a:chExt cx="1139228" cy="197472"/>
            </a:xfrm>
          </p:grpSpPr>
          <p:pic>
            <p:nvPicPr>
              <p:cNvPr id="108" name="그림 21" descr="포인트.png"/>
              <p:cNvPicPr>
                <a:picLocks noChangeAspect="1"/>
              </p:cNvPicPr>
              <p:nvPr/>
            </p:nvPicPr>
            <p:blipFill>
              <a:blip r:embed="rId3" cstate="print">
                <a:duotone>
                  <a:schemeClr val="accent6">
                    <a:shade val="45000"/>
                    <a:satMod val="135000"/>
                  </a:schemeClr>
                  <a:prstClr val="white"/>
                </a:duotone>
                <a:lum bright="-15000" contrast="70000"/>
              </a:blip>
              <a:srcRect/>
              <a:stretch>
                <a:fillRect/>
              </a:stretch>
            </p:blipFill>
            <p:spPr bwMode="auto">
              <a:xfrm rot="5400000">
                <a:off x="485549" y="6003038"/>
                <a:ext cx="194400" cy="188491"/>
              </a:xfrm>
              <a:prstGeom prst="rect">
                <a:avLst/>
              </a:prstGeom>
              <a:noFill/>
              <a:ln w="9525">
                <a:noFill/>
                <a:miter lim="800000"/>
                <a:headEnd/>
                <a:tailEnd/>
              </a:ln>
            </p:spPr>
          </p:pic>
          <p:sp>
            <p:nvSpPr>
              <p:cNvPr id="109" name="Text Box 206"/>
              <p:cNvSpPr txBox="1">
                <a:spLocks noChangeArrowheads="1"/>
              </p:cNvSpPr>
              <p:nvPr/>
            </p:nvSpPr>
            <p:spPr bwMode="auto">
              <a:xfrm>
                <a:off x="776536" y="6012890"/>
                <a:ext cx="851195" cy="184666"/>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200" dirty="0" smtClean="0">
                    <a:ln>
                      <a:prstDash val="solid"/>
                    </a:ln>
                    <a:solidFill>
                      <a:prstClr val="black">
                        <a:lumMod val="85000"/>
                        <a:lumOff val="15000"/>
                      </a:prstClr>
                    </a:solidFill>
                    <a:latin typeface="Arial" pitchFamily="34" charset="0"/>
                    <a:ea typeface="삼성고딕 M" pitchFamily="2" charset="-127"/>
                    <a:cs typeface="Arial" pitchFamily="34" charset="0"/>
                  </a:rPr>
                  <a:t>Headquarter</a:t>
                </a:r>
                <a:endParaRPr kumimoji="0" lang="en-US" altLang="ko-KR" sz="1200" dirty="0">
                  <a:ln>
                    <a:prstDash val="solid"/>
                  </a:ln>
                  <a:solidFill>
                    <a:prstClr val="black">
                      <a:lumMod val="85000"/>
                      <a:lumOff val="15000"/>
                    </a:prstClr>
                  </a:solidFill>
                  <a:latin typeface="Arial" pitchFamily="34" charset="0"/>
                  <a:ea typeface="삼성고딕 M" pitchFamily="2" charset="-127"/>
                  <a:cs typeface="Arial" pitchFamily="34" charset="0"/>
                </a:endParaRPr>
              </a:p>
            </p:txBody>
          </p:sp>
        </p:grpSp>
      </p:grpSp>
      <p:grpSp>
        <p:nvGrpSpPr>
          <p:cNvPr id="13" name="그룹 67"/>
          <p:cNvGrpSpPr>
            <a:grpSpLocks/>
          </p:cNvGrpSpPr>
          <p:nvPr/>
        </p:nvGrpSpPr>
        <p:grpSpPr bwMode="auto">
          <a:xfrm>
            <a:off x="3929583" y="3306006"/>
            <a:ext cx="1412988" cy="246221"/>
            <a:chOff x="7340465" y="3908970"/>
            <a:chExt cx="1412930" cy="246187"/>
          </a:xfrm>
        </p:grpSpPr>
        <p:cxnSp>
          <p:nvCxnSpPr>
            <p:cNvPr id="114" name="직선 연결선 113"/>
            <p:cNvCxnSpPr/>
            <p:nvPr/>
          </p:nvCxnSpPr>
          <p:spPr bwMode="auto">
            <a:xfrm rot="16200000" flipH="1">
              <a:off x="7736449" y="3635383"/>
              <a:ext cx="0" cy="791968"/>
            </a:xfrm>
            <a:prstGeom prst="line">
              <a:avLst/>
            </a:prstGeom>
            <a:ln w="635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15" name="Text Box 206"/>
            <p:cNvSpPr txBox="1">
              <a:spLocks noChangeArrowheads="1"/>
            </p:cNvSpPr>
            <p:nvPr/>
          </p:nvSpPr>
          <p:spPr bwMode="auto">
            <a:xfrm>
              <a:off x="8173132" y="3908970"/>
              <a:ext cx="580263" cy="246187"/>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600" b="1" dirty="0" smtClean="0">
                  <a:ln>
                    <a:prstDash val="solid"/>
                  </a:ln>
                  <a:solidFill>
                    <a:srgbClr val="FD7B0F"/>
                  </a:solidFill>
                  <a:latin typeface="Arial" pitchFamily="34" charset="0"/>
                  <a:ea typeface="삼성고딕 M" pitchFamily="2" charset="-127"/>
                  <a:cs typeface="Arial" pitchFamily="34" charset="0"/>
                </a:rPr>
                <a:t>Korea</a:t>
              </a:r>
              <a:endParaRPr kumimoji="0" lang="en-US" altLang="ko-KR" sz="1600" b="1" dirty="0">
                <a:ln>
                  <a:prstDash val="solid"/>
                </a:ln>
                <a:solidFill>
                  <a:srgbClr val="FD7B0F"/>
                </a:solidFill>
                <a:latin typeface="Arial" pitchFamily="34" charset="0"/>
                <a:ea typeface="삼성고딕 M" pitchFamily="2" charset="-127"/>
                <a:cs typeface="Arial" pitchFamily="34" charset="0"/>
              </a:endParaRPr>
            </a:p>
          </p:txBody>
        </p:sp>
      </p:grpSp>
      <p:pic>
        <p:nvPicPr>
          <p:cNvPr id="105" name="그림 21" descr="포인트.png"/>
          <p:cNvPicPr>
            <a:picLocks noChangeAspect="1"/>
          </p:cNvPicPr>
          <p:nvPr/>
        </p:nvPicPr>
        <p:blipFill>
          <a:blip r:embed="rId3" cstate="print">
            <a:duotone>
              <a:schemeClr val="accent6">
                <a:shade val="45000"/>
                <a:satMod val="135000"/>
              </a:schemeClr>
              <a:prstClr val="white"/>
            </a:duotone>
            <a:lum bright="-15000" contrast="70000"/>
          </a:blip>
          <a:srcRect/>
          <a:stretch>
            <a:fillRect/>
          </a:stretch>
        </p:blipFill>
        <p:spPr bwMode="auto">
          <a:xfrm rot="5400000">
            <a:off x="3821423" y="3289147"/>
            <a:ext cx="273936" cy="265610"/>
          </a:xfrm>
          <a:prstGeom prst="rect">
            <a:avLst/>
          </a:prstGeom>
          <a:noFill/>
          <a:ln w="9525">
            <a:noFill/>
            <a:miter lim="800000"/>
            <a:headEnd/>
            <a:tailEnd/>
          </a:ln>
        </p:spPr>
      </p:pic>
      <p:sp>
        <p:nvSpPr>
          <p:cNvPr id="117" name="타원 116"/>
          <p:cNvSpPr/>
          <p:nvPr/>
        </p:nvSpPr>
        <p:spPr bwMode="auto">
          <a:xfrm>
            <a:off x="1131698" y="3112964"/>
            <a:ext cx="101600" cy="100012"/>
          </a:xfrm>
          <a:prstGeom prst="ellipse">
            <a:avLst/>
          </a:prstGeom>
          <a:solidFill>
            <a:srgbClr val="00959C"/>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118" name="Text Box 206"/>
          <p:cNvSpPr txBox="1">
            <a:spLocks noChangeArrowheads="1"/>
          </p:cNvSpPr>
          <p:nvPr/>
        </p:nvSpPr>
        <p:spPr bwMode="auto">
          <a:xfrm>
            <a:off x="1233298" y="2967510"/>
            <a:ext cx="511358"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smtClean="0">
                <a:ln>
                  <a:prstDash val="solid"/>
                </a:ln>
                <a:solidFill>
                  <a:prstClr val="black"/>
                </a:solidFill>
                <a:latin typeface="Arial" pitchFamily="34" charset="0"/>
                <a:ea typeface="삼성고딕 M" pitchFamily="2" charset="-127"/>
                <a:cs typeface="Arial" pitchFamily="34" charset="0"/>
              </a:rPr>
              <a:t>Hungary</a:t>
            </a:r>
            <a:endParaRPr kumimoji="0" lang="en-US" altLang="ko-KR" sz="1050" dirty="0">
              <a:ln>
                <a:prstDash val="solid"/>
              </a:ln>
              <a:solidFill>
                <a:prstClr val="black"/>
              </a:solidFill>
              <a:latin typeface="Arial" pitchFamily="34" charset="0"/>
              <a:ea typeface="삼성고딕 M" pitchFamily="2" charset="-127"/>
              <a:cs typeface="Arial" pitchFamily="34" charset="0"/>
            </a:endParaRPr>
          </a:p>
        </p:txBody>
      </p:sp>
      <p:sp>
        <p:nvSpPr>
          <p:cNvPr id="119" name="타원 118"/>
          <p:cNvSpPr/>
          <p:nvPr/>
        </p:nvSpPr>
        <p:spPr bwMode="auto">
          <a:xfrm>
            <a:off x="801250" y="2852936"/>
            <a:ext cx="100012" cy="100012"/>
          </a:xfrm>
          <a:prstGeom prst="ellipse">
            <a:avLst/>
          </a:prstGeom>
          <a:solidFill>
            <a:srgbClr val="00959C"/>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121" name="타원 120"/>
          <p:cNvSpPr/>
          <p:nvPr/>
        </p:nvSpPr>
        <p:spPr bwMode="auto">
          <a:xfrm>
            <a:off x="1700283" y="3776683"/>
            <a:ext cx="100013" cy="101600"/>
          </a:xfrm>
          <a:prstGeom prst="ellipse">
            <a:avLst/>
          </a:prstGeom>
          <a:solidFill>
            <a:srgbClr val="7030A0"/>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126" name="직사각형 125"/>
          <p:cNvSpPr/>
          <p:nvPr/>
        </p:nvSpPr>
        <p:spPr>
          <a:xfrm>
            <a:off x="216024" y="1268760"/>
            <a:ext cx="4953000" cy="276999"/>
          </a:xfrm>
          <a:prstGeom prst="rect">
            <a:avLst/>
          </a:prstGeom>
        </p:spPr>
        <p:txBody>
          <a:bodyPr>
            <a:spAutoFit/>
          </a:bodyPr>
          <a:lstStyle/>
          <a:p>
            <a:pPr algn="ctr" fontAlgn="auto">
              <a:spcBef>
                <a:spcPts val="0"/>
              </a:spcBef>
              <a:spcAft>
                <a:spcPts val="0"/>
              </a:spcAft>
              <a:defRPr/>
            </a:pPr>
            <a:r>
              <a:rPr kumimoji="0" lang="en-US" altLang="ko-KR" sz="1200" b="1" dirty="0" smtClean="0">
                <a:solidFill>
                  <a:prstClr val="black">
                    <a:lumMod val="75000"/>
                    <a:lumOff val="25000"/>
                  </a:prstClr>
                </a:solidFill>
                <a:latin typeface="Arial" pitchFamily="34" charset="0"/>
                <a:ea typeface="Kozuka Gothic Pro M" pitchFamily="34" charset="-128"/>
                <a:cs typeface="Arial" pitchFamily="34" charset="0"/>
              </a:rPr>
              <a:t>Regional HQ: 3 / Local Subsidiary: 15 / Branch: 18 </a:t>
            </a:r>
            <a:endParaRPr kumimoji="0" lang="en-US" altLang="ko-KR" sz="1200" b="1" dirty="0">
              <a:solidFill>
                <a:prstClr val="black">
                  <a:lumMod val="75000"/>
                  <a:lumOff val="25000"/>
                </a:prstClr>
              </a:solidFill>
              <a:latin typeface="Arial" pitchFamily="34" charset="0"/>
              <a:ea typeface="Kozuka Gothic Pro M" pitchFamily="34" charset="-128"/>
              <a:cs typeface="Arial" pitchFamily="34" charset="0"/>
            </a:endParaRPr>
          </a:p>
        </p:txBody>
      </p:sp>
      <p:sp>
        <p:nvSpPr>
          <p:cNvPr id="128" name="TextBox 127"/>
          <p:cNvSpPr txBox="1"/>
          <p:nvPr/>
        </p:nvSpPr>
        <p:spPr>
          <a:xfrm>
            <a:off x="4659635" y="3472433"/>
            <a:ext cx="720080" cy="292388"/>
          </a:xfrm>
          <a:prstGeom prst="rect">
            <a:avLst/>
          </a:prstGeom>
          <a:noFill/>
        </p:spPr>
        <p:txBody>
          <a:bodyPr wrap="square" rtlCol="0">
            <a:spAutoFit/>
          </a:bodyPr>
          <a:lstStyle/>
          <a:p>
            <a:r>
              <a:rPr lang="en-US" altLang="ko-KR" sz="1300" dirty="0" smtClean="0">
                <a:solidFill>
                  <a:prstClr val="black">
                    <a:lumMod val="85000"/>
                    <a:lumOff val="15000"/>
                  </a:prstClr>
                </a:solidFill>
                <a:latin typeface="Arial" pitchFamily="34" charset="0"/>
                <a:cs typeface="Arial" pitchFamily="34" charset="0"/>
              </a:rPr>
              <a:t>(HQ)</a:t>
            </a:r>
            <a:endParaRPr lang="ko-KR" altLang="en-US" sz="1300" dirty="0">
              <a:solidFill>
                <a:prstClr val="black">
                  <a:lumMod val="85000"/>
                  <a:lumOff val="15000"/>
                </a:prstClr>
              </a:solidFill>
              <a:latin typeface="Arial" pitchFamily="34" charset="0"/>
              <a:cs typeface="Arial" pitchFamily="34" charset="0"/>
            </a:endParaRPr>
          </a:p>
        </p:txBody>
      </p:sp>
      <p:sp>
        <p:nvSpPr>
          <p:cNvPr id="130" name="직사각형 129"/>
          <p:cNvSpPr/>
          <p:nvPr/>
        </p:nvSpPr>
        <p:spPr>
          <a:xfrm>
            <a:off x="5360665" y="4322648"/>
            <a:ext cx="1698350" cy="292388"/>
          </a:xfrm>
          <a:prstGeom prst="rect">
            <a:avLst/>
          </a:prstGeom>
        </p:spPr>
        <p:txBody>
          <a:bodyPr wrap="none">
            <a:spAutoFit/>
          </a:bodyPr>
          <a:lstStyle/>
          <a:p>
            <a:r>
              <a:rPr kumimoji="0" lang="en-US" altLang="ko-KR" sz="1300" spc="-50" dirty="0" smtClean="0">
                <a:ln>
                  <a:prstDash val="solid"/>
                </a:ln>
                <a:solidFill>
                  <a:prstClr val="black">
                    <a:lumMod val="85000"/>
                    <a:lumOff val="15000"/>
                  </a:prstClr>
                </a:solidFill>
                <a:latin typeface="Arial" pitchFamily="34" charset="0"/>
                <a:ea typeface="삼성고딕 M" pitchFamily="2" charset="-127"/>
                <a:cs typeface="Arial" pitchFamily="34" charset="0"/>
              </a:rPr>
              <a:t>(Southeast Asia RHQ)</a:t>
            </a:r>
            <a:endParaRPr lang="ko-KR" altLang="en-US" sz="1300" dirty="0">
              <a:solidFill>
                <a:prstClr val="black">
                  <a:lumMod val="85000"/>
                  <a:lumOff val="15000"/>
                </a:prstClr>
              </a:solidFill>
            </a:endParaRPr>
          </a:p>
        </p:txBody>
      </p:sp>
      <p:sp>
        <p:nvSpPr>
          <p:cNvPr id="131" name="직사각형 130"/>
          <p:cNvSpPr/>
          <p:nvPr/>
        </p:nvSpPr>
        <p:spPr>
          <a:xfrm>
            <a:off x="1765598" y="5244058"/>
            <a:ext cx="1476686" cy="292388"/>
          </a:xfrm>
          <a:prstGeom prst="rect">
            <a:avLst/>
          </a:prstGeom>
        </p:spPr>
        <p:txBody>
          <a:bodyPr wrap="none">
            <a:spAutoFit/>
          </a:bodyPr>
          <a:lstStyle/>
          <a:p>
            <a:r>
              <a:rPr kumimoji="0" lang="en-US" altLang="ko-KR" sz="1300" spc="-50" dirty="0" smtClean="0">
                <a:ln>
                  <a:prstDash val="solid"/>
                </a:ln>
                <a:solidFill>
                  <a:prstClr val="black">
                    <a:lumMod val="85000"/>
                    <a:lumOff val="15000"/>
                  </a:prstClr>
                </a:solidFill>
                <a:latin typeface="Arial" pitchFamily="34" charset="0"/>
                <a:ea typeface="삼성고딕 M" pitchFamily="2" charset="-127"/>
                <a:cs typeface="Arial" pitchFamily="34" charset="0"/>
              </a:rPr>
              <a:t>(Middle East RHQ)</a:t>
            </a:r>
            <a:endParaRPr lang="ko-KR" altLang="en-US" sz="1300" dirty="0">
              <a:solidFill>
                <a:prstClr val="black">
                  <a:lumMod val="85000"/>
                  <a:lumOff val="15000"/>
                </a:prstClr>
              </a:solidFill>
            </a:endParaRPr>
          </a:p>
        </p:txBody>
      </p:sp>
      <p:sp>
        <p:nvSpPr>
          <p:cNvPr id="98" name="타원 97"/>
          <p:cNvSpPr/>
          <p:nvPr/>
        </p:nvSpPr>
        <p:spPr bwMode="auto">
          <a:xfrm>
            <a:off x="2648744" y="3975472"/>
            <a:ext cx="100013" cy="101600"/>
          </a:xfrm>
          <a:prstGeom prst="ellipse">
            <a:avLst/>
          </a:prstGeom>
          <a:solidFill>
            <a:srgbClr val="00959C"/>
          </a:solidFill>
          <a:ln w="15875">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auto">
              <a:spcBef>
                <a:spcPts val="0"/>
              </a:spcBef>
              <a:spcAft>
                <a:spcPts val="0"/>
              </a:spcAft>
              <a:defRPr/>
            </a:pPr>
            <a:endParaRPr kumimoji="0" lang="ko-KR" altLang="en-US" sz="1000" spc="-50" dirty="0">
              <a:solidFill>
                <a:srgbClr val="003366"/>
              </a:solidFill>
              <a:latin typeface="Myriad Pro" pitchFamily="34" charset="0"/>
              <a:ea typeface="굴림" pitchFamily="50" charset="-127"/>
              <a:cs typeface="Arial" pitchFamily="34" charset="0"/>
            </a:endParaRPr>
          </a:p>
        </p:txBody>
      </p:sp>
      <p:sp>
        <p:nvSpPr>
          <p:cNvPr id="104" name="Text Box 206"/>
          <p:cNvSpPr txBox="1">
            <a:spLocks noChangeArrowheads="1"/>
          </p:cNvSpPr>
          <p:nvPr/>
        </p:nvSpPr>
        <p:spPr bwMode="auto">
          <a:xfrm>
            <a:off x="2643426" y="3784536"/>
            <a:ext cx="293350" cy="161583"/>
          </a:xfrm>
          <a:prstGeom prst="rect">
            <a:avLst/>
          </a:prstGeom>
          <a:noFill/>
          <a:ln w="3175" algn="ctr">
            <a:noFill/>
            <a:miter lim="800000"/>
            <a:headEnd/>
            <a:tailEnd/>
          </a:ln>
          <a:effectLst/>
        </p:spPr>
        <p:txBody>
          <a:bodyPr wrap="non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p>
            <a:pPr fontAlgn="auto">
              <a:spcBef>
                <a:spcPts val="0"/>
              </a:spcBef>
              <a:spcAft>
                <a:spcPts val="0"/>
              </a:spcAft>
              <a:defRPr/>
            </a:pPr>
            <a:r>
              <a:rPr kumimoji="0" lang="en-US" altLang="ko-KR" sz="1050" dirty="0" smtClean="0">
                <a:ln>
                  <a:prstDash val="solid"/>
                </a:ln>
                <a:solidFill>
                  <a:prstClr val="black"/>
                </a:solidFill>
                <a:latin typeface="Arial" pitchFamily="34" charset="0"/>
                <a:ea typeface="삼성고딕 M" pitchFamily="2" charset="-127"/>
                <a:cs typeface="Arial" pitchFamily="34" charset="0"/>
              </a:rPr>
              <a:t>India</a:t>
            </a:r>
            <a:endParaRPr kumimoji="0" lang="en-US" altLang="ko-KR" sz="1050" dirty="0">
              <a:ln>
                <a:prstDash val="solid"/>
              </a:ln>
              <a:solidFill>
                <a:prstClr val="black"/>
              </a:solidFill>
              <a:latin typeface="Arial" pitchFamily="34" charset="0"/>
              <a:ea typeface="삼성고딕 M" pitchFamily="2" charset="-127"/>
              <a:cs typeface="Arial" pitchFamily="34" charset="0"/>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4"/>
            <a:ext cx="9905998" cy="6857999"/>
          </a:xfrm>
          <a:prstGeom prst="rect">
            <a:avLst/>
          </a:prstGeom>
        </p:spPr>
      </p:pic>
      <p:sp>
        <p:nvSpPr>
          <p:cNvPr id="5" name="Text Box 6"/>
          <p:cNvSpPr txBox="1">
            <a:spLocks noChangeArrowheads="1"/>
          </p:cNvSpPr>
          <p:nvPr/>
        </p:nvSpPr>
        <p:spPr bwMode="auto">
          <a:xfrm>
            <a:off x="1170000" y="2764261"/>
            <a:ext cx="7560840" cy="1289584"/>
          </a:xfrm>
          <a:prstGeom prst="rect">
            <a:avLst/>
          </a:prstGeom>
          <a:noFill/>
          <a:ln w="9525">
            <a:noFill/>
            <a:miter lim="800000"/>
            <a:headEnd/>
            <a:tailEnd/>
          </a:ln>
        </p:spPr>
        <p:txBody>
          <a:bodyPr wrap="square" lIns="0" tIns="0" rIns="0" bIns="0" anchor="ctr" anchorCtr="0">
            <a:spAutoFit/>
          </a:bodyPr>
          <a:lstStyle/>
          <a:p>
            <a:pPr fontAlgn="auto">
              <a:lnSpc>
                <a:spcPct val="130000"/>
              </a:lnSpc>
              <a:spcBef>
                <a:spcPts val="0"/>
              </a:spcBef>
              <a:spcAft>
                <a:spcPts val="0"/>
              </a:spcAft>
              <a:defRPr/>
            </a:pPr>
            <a:r>
              <a:rPr kumimoji="0" lang="en-US" altLang="ko-KR" sz="3400" b="1" dirty="0" smtClean="0">
                <a:solidFill>
                  <a:srgbClr val="0C4DA2"/>
                </a:solidFill>
                <a:latin typeface="Arial" pitchFamily="34" charset="0"/>
                <a:ea typeface="산돌고딕B" pitchFamily="18" charset="-127"/>
                <a:cs typeface="Arial" pitchFamily="34" charset="0"/>
              </a:rPr>
              <a:t>3. Civil Infrastructure  </a:t>
            </a:r>
          </a:p>
          <a:p>
            <a:pPr fontAlgn="auto">
              <a:lnSpc>
                <a:spcPct val="130000"/>
              </a:lnSpc>
              <a:spcBef>
                <a:spcPts val="0"/>
              </a:spcBef>
              <a:spcAft>
                <a:spcPts val="0"/>
              </a:spcAft>
              <a:defRPr/>
            </a:pPr>
            <a:r>
              <a:rPr kumimoji="0" lang="en-US" altLang="ko-KR" sz="3400" b="1" dirty="0" smtClean="0">
                <a:solidFill>
                  <a:srgbClr val="0C4DA2"/>
                </a:solidFill>
                <a:latin typeface="Arial" pitchFamily="34" charset="0"/>
                <a:ea typeface="산돌고딕B" pitchFamily="18" charset="-127"/>
                <a:cs typeface="Arial" pitchFamily="34" charset="0"/>
              </a:rPr>
              <a:t>    Business Unit</a:t>
            </a:r>
            <a:endParaRPr kumimoji="0" lang="en-US" altLang="ko-KR" sz="3400" b="1" dirty="0">
              <a:solidFill>
                <a:srgbClr val="0C4DA2"/>
              </a:solidFill>
              <a:latin typeface="Arial" pitchFamily="34" charset="0"/>
              <a:ea typeface="산돌고딕B" pitchFamily="18" charset="-127"/>
              <a:cs typeface="Arial" pitchFamily="34" charset="0"/>
            </a:endParaRPr>
          </a:p>
        </p:txBody>
      </p:sp>
    </p:spTree>
    <p:extLst>
      <p:ext uri="{BB962C8B-B14F-4D97-AF65-F5344CB8AC3E}">
        <p14:creationId xmlns="" xmlns:p14="http://schemas.microsoft.com/office/powerpoint/2010/main" val="14494851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t6RhRVbfo0Wm9p3QGAWHO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0sAGyj021EmBtLPB9i4jA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zMVMfBkn0keNFVYM0f5H4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UP..nx9l4kmytUaS0b9yz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hvIw7j4mQ0qcatwU7syNy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FgQgJ_LXU0eTpF34jNAot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lLE8EpEUMEWsBTiWTlYR4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Gh.TGQ.rmkSbVvDpeXRml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Ti2pYFQrEUKv2r.WN2u5Y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3vZEvxX1aEqs1qkJxKUhw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pO.ZhU_c_EK6A2aDXf1Rj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rGtp_n0USEKuJR1Te.Vl1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fJnivxkFFkGV5DjdjQrOAQ"/>
</p:tagLst>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chemeClr val="bg1"/>
        </a:solidFill>
        <a:ln w="3175" algn="ctr">
          <a:noFill/>
          <a:miter lim="800000"/>
          <a:headEnd/>
          <a:tailEnd/>
        </a:ln>
        <a:effectLst/>
      </a:spPr>
      <a:bodyPr wrap="squar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defPPr fontAlgn="auto">
          <a:spcBef>
            <a:spcPts val="0"/>
          </a:spcBef>
          <a:spcAft>
            <a:spcPts val="0"/>
          </a:spcAft>
          <a:defRPr kumimoji="0" b="1" dirty="0">
            <a:ln>
              <a:prstDash val="solid"/>
            </a:ln>
            <a:solidFill>
              <a:srgbClr val="0C4DA2"/>
            </a:solidFill>
            <a:latin typeface="Arial" pitchFamily="34" charset="0"/>
            <a:ea typeface="삼성고딕 M" pitchFamily="2" charset="-127"/>
            <a:cs typeface="Arial" pitchFamily="34" charset="0"/>
          </a:defRPr>
        </a:defPPr>
      </a:lstStyle>
    </a:txDef>
  </a:objectDefaults>
  <a:extraClrSchemeLst/>
</a:theme>
</file>

<file path=ppt/theme/theme2.xml><?xml version="1.0" encoding="utf-8"?>
<a:theme xmlns:a="http://schemas.openxmlformats.org/drawingml/2006/main" name="645TGp_global_light">
  <a:themeElements>
    <a:clrScheme name="645TGp_global_light 1">
      <a:dk1>
        <a:srgbClr val="000000"/>
      </a:dk1>
      <a:lt1>
        <a:srgbClr val="89C4DF"/>
      </a:lt1>
      <a:dk2>
        <a:srgbClr val="006699"/>
      </a:dk2>
      <a:lt2>
        <a:srgbClr val="808080"/>
      </a:lt2>
      <a:accent1>
        <a:srgbClr val="60C2D6"/>
      </a:accent1>
      <a:accent2>
        <a:srgbClr val="D2A656"/>
      </a:accent2>
      <a:accent3>
        <a:srgbClr val="C4DEEC"/>
      </a:accent3>
      <a:accent4>
        <a:srgbClr val="000000"/>
      </a:accent4>
      <a:accent5>
        <a:srgbClr val="B6DDE8"/>
      </a:accent5>
      <a:accent6>
        <a:srgbClr val="BE964D"/>
      </a:accent6>
      <a:hlink>
        <a:srgbClr val="6CD2B0"/>
      </a:hlink>
      <a:folHlink>
        <a:srgbClr val="8499F0"/>
      </a:folHlink>
    </a:clrScheme>
    <a:fontScheme name="645TGp_global_light">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45TGp_global_light 1">
        <a:dk1>
          <a:srgbClr val="000000"/>
        </a:dk1>
        <a:lt1>
          <a:srgbClr val="89C4DF"/>
        </a:lt1>
        <a:dk2>
          <a:srgbClr val="006699"/>
        </a:dk2>
        <a:lt2>
          <a:srgbClr val="808080"/>
        </a:lt2>
        <a:accent1>
          <a:srgbClr val="60C2D6"/>
        </a:accent1>
        <a:accent2>
          <a:srgbClr val="D2A656"/>
        </a:accent2>
        <a:accent3>
          <a:srgbClr val="C4DEEC"/>
        </a:accent3>
        <a:accent4>
          <a:srgbClr val="000000"/>
        </a:accent4>
        <a:accent5>
          <a:srgbClr val="B6DDE8"/>
        </a:accent5>
        <a:accent6>
          <a:srgbClr val="BE964D"/>
        </a:accent6>
        <a:hlink>
          <a:srgbClr val="6CD2B0"/>
        </a:hlink>
        <a:folHlink>
          <a:srgbClr val="8499F0"/>
        </a:folHlink>
      </a:clrScheme>
      <a:clrMap bg1="lt1" tx1="dk1" bg2="lt2" tx2="dk2" accent1="accent1" accent2="accent2" accent3="accent3" accent4="accent4" accent5="accent5" accent6="accent6" hlink="hlink" folHlink="folHlink"/>
    </a:extraClrScheme>
    <a:extraClrScheme>
      <a:clrScheme name="645TGp_global_light 2">
        <a:dk1>
          <a:srgbClr val="000000"/>
        </a:dk1>
        <a:lt1>
          <a:srgbClr val="A7BEC5"/>
        </a:lt1>
        <a:dk2>
          <a:srgbClr val="2C4666"/>
        </a:dk2>
        <a:lt2>
          <a:srgbClr val="808080"/>
        </a:lt2>
        <a:accent1>
          <a:srgbClr val="698ACD"/>
        </a:accent1>
        <a:accent2>
          <a:srgbClr val="5BA9C1"/>
        </a:accent2>
        <a:accent3>
          <a:srgbClr val="D0DBDF"/>
        </a:accent3>
        <a:accent4>
          <a:srgbClr val="000000"/>
        </a:accent4>
        <a:accent5>
          <a:srgbClr val="B9C4E3"/>
        </a:accent5>
        <a:accent6>
          <a:srgbClr val="5299AF"/>
        </a:accent6>
        <a:hlink>
          <a:srgbClr val="988CC6"/>
        </a:hlink>
        <a:folHlink>
          <a:srgbClr val="74BE97"/>
        </a:folHlink>
      </a:clrScheme>
      <a:clrMap bg1="lt1" tx1="dk1" bg2="lt2" tx2="dk2" accent1="accent1" accent2="accent2" accent3="accent3" accent4="accent4" accent5="accent5" accent6="accent6" hlink="hlink" folHlink="folHlink"/>
    </a:extraClrScheme>
    <a:extraClrScheme>
      <a:clrScheme name="645TGp_global_light 3">
        <a:dk1>
          <a:srgbClr val="000000"/>
        </a:dk1>
        <a:lt1>
          <a:srgbClr val="E4E1A4"/>
        </a:lt1>
        <a:dk2>
          <a:srgbClr val="2B6F7D"/>
        </a:dk2>
        <a:lt2>
          <a:srgbClr val="808080"/>
        </a:lt2>
        <a:accent1>
          <a:srgbClr val="FCBF28"/>
        </a:accent1>
        <a:accent2>
          <a:srgbClr val="55A3D3"/>
        </a:accent2>
        <a:accent3>
          <a:srgbClr val="EFEECF"/>
        </a:accent3>
        <a:accent4>
          <a:srgbClr val="000000"/>
        </a:accent4>
        <a:accent5>
          <a:srgbClr val="FDDCAC"/>
        </a:accent5>
        <a:accent6>
          <a:srgbClr val="4C93BF"/>
        </a:accent6>
        <a:hlink>
          <a:srgbClr val="FE8D30"/>
        </a:hlink>
        <a:folHlink>
          <a:srgbClr val="84D14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chemeClr val="bg1"/>
        </a:solidFill>
        <a:ln w="3175" algn="ctr">
          <a:noFill/>
          <a:miter lim="800000"/>
          <a:headEnd/>
          <a:tailEnd/>
        </a:ln>
        <a:effectLst/>
      </a:spPr>
      <a:bodyPr wrap="square" lIns="0" tIns="0" rIns="0" bIns="0">
        <a:spAutoFit/>
        <a:scene3d>
          <a:camera prst="orthographicFront">
            <a:rot lat="0" lon="0" rev="0"/>
          </a:camera>
          <a:lightRig rig="glow" dir="t">
            <a:rot lat="0" lon="0" rev="3600000"/>
          </a:lightRig>
        </a:scene3d>
        <a:sp3d prstMaterial="softEdge">
          <a:bevelT w="1270" h="1270"/>
          <a:contourClr>
            <a:schemeClr val="bg1"/>
          </a:contourClr>
        </a:sp3d>
      </a:bodyPr>
      <a:lstStyle>
        <a:defPPr fontAlgn="auto">
          <a:spcBef>
            <a:spcPts val="0"/>
          </a:spcBef>
          <a:spcAft>
            <a:spcPts val="0"/>
          </a:spcAft>
          <a:defRPr kumimoji="0" b="1" dirty="0">
            <a:ln>
              <a:prstDash val="solid"/>
            </a:ln>
            <a:solidFill>
              <a:srgbClr val="0C4DA2"/>
            </a:solidFill>
            <a:latin typeface="Arial" pitchFamily="34" charset="0"/>
            <a:ea typeface="삼성고딕 M" pitchFamily="2" charset="-127"/>
            <a:cs typeface="Arial" pitchFamily="34" charset="0"/>
          </a:defRPr>
        </a:defPPr>
      </a:lstStyle>
    </a:txDef>
  </a:objectDefaults>
  <a:extraClrScheme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40991</TotalTime>
  <Words>4507</Words>
  <Application>Microsoft Office PowerPoint</Application>
  <PresentationFormat>A4 Paper (210x297 mm)</PresentationFormat>
  <Paragraphs>905</Paragraphs>
  <Slides>54</Slides>
  <Notes>17</Notes>
  <HiddenSlides>1</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54</vt:i4>
      </vt:variant>
    </vt:vector>
  </HeadingPairs>
  <TitlesOfParts>
    <vt:vector size="58" baseType="lpstr">
      <vt:lpstr>Office 테마</vt:lpstr>
      <vt:lpstr>645TGp_global_light</vt:lpstr>
      <vt:lpstr>1_Office 테마</vt:lpstr>
      <vt:lpstr>think-cell Slide</vt:lpstr>
      <vt:lpstr>Slide 0</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Organica FCR Reactor Is The “Heart of the Solution”</vt:lpstr>
      <vt:lpstr>Series Of Food Chain Reactor Zones</vt:lpstr>
      <vt:lpstr>Slide 20</vt:lpstr>
      <vt:lpstr>Slide 21</vt:lpstr>
      <vt:lpstr>Slide 22</vt:lpstr>
      <vt:lpstr>Slide 23</vt:lpstr>
      <vt:lpstr>Advantages of thermal hydrolysis</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ptline</dc:creator>
  <cp:lastModifiedBy>samsung</cp:lastModifiedBy>
  <cp:revision>2651</cp:revision>
  <cp:lastPrinted>2013-11-15T12:08:44Z</cp:lastPrinted>
  <dcterms:created xsi:type="dcterms:W3CDTF">2012-10-23T08:38:29Z</dcterms:created>
  <dcterms:modified xsi:type="dcterms:W3CDTF">2014-11-30T23:55:08Z</dcterms:modified>
</cp:coreProperties>
</file>