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1"/>
    <p:sldMasterId id="2147483698" r:id="rId2"/>
  </p:sldMasterIdLst>
  <p:notesMasterIdLst>
    <p:notesMasterId r:id="rId5"/>
  </p:notesMasterIdLst>
  <p:handoutMasterIdLst>
    <p:handoutMasterId r:id="rId6"/>
  </p:handoutMasterIdLst>
  <p:sldIdLst>
    <p:sldId id="1092" r:id="rId3"/>
    <p:sldId id="1205" r:id="rId4"/>
  </p:sldIdLst>
  <p:sldSz cx="9906000" cy="6858000" type="A4"/>
  <p:notesSz cx="6669088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  <a:srgbClr val="E82848"/>
    <a:srgbClr val="E2183A"/>
    <a:srgbClr val="FFFFFF"/>
    <a:srgbClr val="7ABA40"/>
    <a:srgbClr val="00959C"/>
    <a:srgbClr val="0C4DA2"/>
    <a:srgbClr val="5E4BB3"/>
    <a:srgbClr val="B3A9C7"/>
    <a:srgbClr val="7FA3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9560" autoAdjust="0"/>
  </p:normalViewPr>
  <p:slideViewPr>
    <p:cSldViewPr snapToGrid="0" showGuides="1">
      <p:cViewPr>
        <p:scale>
          <a:sx n="98" d="100"/>
          <a:sy n="98" d="100"/>
        </p:scale>
        <p:origin x="-1758" y="-60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72" y="-108"/>
      </p:cViewPr>
      <p:guideLst>
        <p:guide orient="horz" pos="3128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062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6" y="9"/>
            <a:ext cx="2890516" cy="496650"/>
          </a:xfrm>
          <a:prstGeom prst="rect">
            <a:avLst/>
          </a:prstGeom>
        </p:spPr>
        <p:txBody>
          <a:bodyPr vert="horz" lIns="90717" tIns="45358" rIns="90717" bIns="453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7006" y="9"/>
            <a:ext cx="2890514" cy="496650"/>
          </a:xfrm>
          <a:prstGeom prst="rect">
            <a:avLst/>
          </a:prstGeom>
        </p:spPr>
        <p:txBody>
          <a:bodyPr vert="horz" lIns="90717" tIns="45358" rIns="90717" bIns="453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B8AE4D0-663D-4C18-AEA7-3A782F4C359E}" type="datetimeFigureOut">
              <a:rPr lang="ko-KR" altLang="en-US"/>
              <a:pPr>
                <a:defRPr/>
              </a:pPr>
              <a:t>2014-12-01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686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7" tIns="45358" rIns="90717" bIns="45358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443" y="4715797"/>
            <a:ext cx="5336214" cy="4468258"/>
          </a:xfrm>
          <a:prstGeom prst="rect">
            <a:avLst/>
          </a:prstGeom>
        </p:spPr>
        <p:txBody>
          <a:bodyPr vert="horz" lIns="90717" tIns="45358" rIns="90717" bIns="45358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6" y="9429988"/>
            <a:ext cx="2890516" cy="496650"/>
          </a:xfrm>
          <a:prstGeom prst="rect">
            <a:avLst/>
          </a:prstGeom>
        </p:spPr>
        <p:txBody>
          <a:bodyPr vert="horz" lIns="90717" tIns="45358" rIns="90717" bIns="453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7006" y="9429988"/>
            <a:ext cx="2890514" cy="496650"/>
          </a:xfrm>
          <a:prstGeom prst="rect">
            <a:avLst/>
          </a:prstGeom>
        </p:spPr>
        <p:txBody>
          <a:bodyPr vert="horz" lIns="90717" tIns="45358" rIns="90717" bIns="453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F9626AE-7465-4AEF-AA30-4B5A07E53E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28675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25" eaLnBrk="0" hangingPunct="0">
              <a:defRPr kumimoji="1" sz="1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8335" indent="-287820" defTabSz="924225" eaLnBrk="0" hangingPunct="0">
              <a:defRPr kumimoji="1" sz="1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51283" indent="-230255" defTabSz="924225" eaLnBrk="0" hangingPunct="0">
              <a:defRPr kumimoji="1" sz="1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11796" indent="-230255" defTabSz="924225" eaLnBrk="0" hangingPunct="0">
              <a:defRPr kumimoji="1" sz="1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72309" indent="-230255" defTabSz="924225" eaLnBrk="0" hangingPunct="0">
              <a:defRPr kumimoji="1" sz="1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32823" indent="-230255" defTabSz="92422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93337" indent="-230255" defTabSz="92422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53849" indent="-230255" defTabSz="92422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914363" indent="-230255" defTabSz="92422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eaLnBrk="1" hangingPunct="1"/>
            <a:fld id="{1A43B8C3-B7A1-4398-AA13-2AF86C4423CD}" type="slidenum">
              <a:rPr kumimoji="0" lang="ko-KR" altLang="en-US" sz="1200">
                <a:solidFill>
                  <a:prstClr val="black"/>
                </a:solidFill>
              </a:rPr>
              <a:pPr eaLnBrk="1" hangingPunct="1"/>
              <a:t>0</a:t>
            </a:fld>
            <a:endParaRPr kumimoji="0"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620713"/>
            <a:ext cx="6315075" cy="4373562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448" y="5339218"/>
            <a:ext cx="5681652" cy="24900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rtl="0" eaLnBrk="0" fontAlgn="base" latinLnBrk="0" hangingPunct="0"/>
            <a:endParaRPr lang="en-US" altLang="ko-KR" sz="45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image" Target="NULL"/><Relationship Id="rId2" Type="http://schemas.openxmlformats.org/officeDocument/2006/relationships/tags" Target="../tags/tag1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09_0930_I B (2)"/>
          <p:cNvPicPr preferRelativeResize="0">
            <a:picLocks noChangeArrowheads="1"/>
          </p:cNvPicPr>
          <p:nvPr userDrawn="1"/>
        </p:nvPicPr>
        <p:blipFill>
          <a:blip r:embed="rId2" cstate="print">
            <a:lum bright="30000"/>
          </a:blip>
          <a:srcRect l="6886" t="21506" r="35291" b="37671"/>
          <a:stretch>
            <a:fillRect/>
          </a:stretch>
        </p:blipFill>
        <p:spPr bwMode="auto">
          <a:xfrm>
            <a:off x="1721" y="1738313"/>
            <a:ext cx="990256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9"/>
          <p:cNvSpPr>
            <a:spLocks noChangeArrowheads="1"/>
          </p:cNvSpPr>
          <p:nvPr userDrawn="1"/>
        </p:nvSpPr>
        <p:spPr bwMode="gray">
          <a:xfrm>
            <a:off x="0" y="0"/>
            <a:ext cx="9906000" cy="1635125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" name="Line 57"/>
          <p:cNvSpPr>
            <a:spLocks noChangeShapeType="1"/>
          </p:cNvSpPr>
          <p:nvPr userDrawn="1"/>
        </p:nvSpPr>
        <p:spPr bwMode="auto">
          <a:xfrm>
            <a:off x="0" y="1643063"/>
            <a:ext cx="99060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pic>
        <p:nvPicPr>
          <p:cNvPr id="5" name="Picture 22" descr="물산C&amp;T(파랑)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246" y="6381750"/>
            <a:ext cx="261064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6" descr="Burj Dubai"/>
          <p:cNvPicPr>
            <a:picLocks noChangeAspect="1" noChangeArrowheads="1"/>
          </p:cNvPicPr>
          <p:nvPr userDrawn="1"/>
        </p:nvPicPr>
        <p:blipFill>
          <a:blip r:embed="rId4" cstate="print">
            <a:lum bright="30000" contrast="-28000"/>
          </a:blip>
          <a:srcRect/>
          <a:stretch>
            <a:fillRect/>
          </a:stretch>
        </p:blipFill>
        <p:spPr bwMode="auto">
          <a:xfrm>
            <a:off x="42996" y="561976"/>
            <a:ext cx="2665677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2"/>
          <p:cNvGrpSpPr>
            <a:grpSpLocks/>
          </p:cNvGrpSpPr>
          <p:nvPr userDrawn="1"/>
        </p:nvGrpSpPr>
        <p:grpSpPr bwMode="auto">
          <a:xfrm>
            <a:off x="6045069" y="115889"/>
            <a:ext cx="3860932" cy="3025775"/>
            <a:chOff x="771" y="96"/>
            <a:chExt cx="4989" cy="4224"/>
          </a:xfrm>
        </p:grpSpPr>
        <p:pic>
          <p:nvPicPr>
            <p:cNvPr id="8" name="Picture 63" descr="3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771" y="641"/>
              <a:ext cx="2064" cy="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4" descr="4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316" y="96"/>
              <a:ext cx="2489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5" descr="1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3780" y="828"/>
              <a:ext cx="1980" cy="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727F8-AE99-4280-A67C-DECD4167A22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07899" y="44451"/>
            <a:ext cx="230280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94337" y="44451"/>
            <a:ext cx="674846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FF5A0-F970-4A42-AFAA-3D7F7F95152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194337" y="44451"/>
            <a:ext cx="9216363" cy="60817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08081-94D6-4209-A6F7-848911277A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95300" y="3699804"/>
            <a:ext cx="899795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제목 27"/>
          <p:cNvSpPr>
            <a:spLocks noGrp="1"/>
          </p:cNvSpPr>
          <p:nvPr>
            <p:ph type="ctrTitle"/>
          </p:nvPr>
        </p:nvSpPr>
        <p:spPr>
          <a:xfrm>
            <a:off x="495300" y="1433732"/>
            <a:ext cx="899795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585595" y="3550126"/>
            <a:ext cx="32194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100955" y="3550126"/>
            <a:ext cx="32194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4918710" y="3526302"/>
            <a:ext cx="4953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srgbClr val="89C4DF"/>
              </a:solidFill>
            </a:endParaRPr>
          </a:p>
        </p:txBody>
      </p: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9B80-1257-4114-814E-6B40981E4E4E}" type="datetimeFigureOut">
              <a:rPr lang="ko-KR" altLang="en-US" smtClean="0">
                <a:solidFill>
                  <a:srgbClr val="000000"/>
                </a:solidFill>
              </a:rPr>
              <a:pPr/>
              <a:t>2014-12-01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97FA2-A26C-4353-AE66-ED1D28AA20E6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6AF3-3614-41A7-B487-0A455D8EAE39}" type="datetimeFigureOut">
              <a:rPr lang="ko-KR" altLang="en-US">
                <a:solidFill>
                  <a:srgbClr val="000000"/>
                </a:solidFill>
              </a:rPr>
              <a:pPr>
                <a:defRPr/>
              </a:pPr>
              <a:t>2014-12-01</a:t>
            </a:fld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BFB5-0B62-4AC7-91DB-8B8C2A145D39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9209486" y="6518275"/>
            <a:ext cx="69651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F58DCAA-BF30-4AF0-B7C0-400C85F20ABF}" type="slidenum">
              <a:rPr kumimoji="0" lang="en-US" altLang="ko-KR" sz="1100" smtClean="0">
                <a:solidFill>
                  <a:srgbClr val="006699">
                    <a:lumMod val="75000"/>
                  </a:srgbClr>
                </a:solidFill>
                <a:latin typeface="Rix고딕 B" pitchFamily="18" charset="-127"/>
                <a:ea typeface="Rix고딕 B" pitchFamily="18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100" dirty="0">
              <a:solidFill>
                <a:srgbClr val="006699">
                  <a:lumMod val="75000"/>
                </a:srgbClr>
              </a:solidFill>
              <a:latin typeface="Rix고딕 B" pitchFamily="18" charset="-127"/>
              <a:ea typeface="Rix고딕 B" pitchFamily="18" charset="-127"/>
            </a:endParaRPr>
          </a:p>
        </p:txBody>
      </p:sp>
      <p:pic>
        <p:nvPicPr>
          <p:cNvPr id="12" name="Picture 12" descr="로고_SS2"/>
          <p:cNvPicPr>
            <a:picLocks noChangeAspect="1" noChangeArrowheads="1"/>
          </p:cNvPicPr>
          <p:nvPr userDrawn="1"/>
        </p:nvPicPr>
        <p:blipFill>
          <a:blip r:embed="rId2" cstate="print"/>
          <a:srcRect r="39480"/>
          <a:stretch>
            <a:fillRect/>
          </a:stretch>
        </p:blipFill>
        <p:spPr bwMode="auto">
          <a:xfrm>
            <a:off x="7194835" y="127000"/>
            <a:ext cx="956521" cy="40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5"/>
          <p:cNvSpPr txBox="1">
            <a:spLocks noChangeArrowheads="1"/>
          </p:cNvSpPr>
          <p:nvPr userDrawn="1"/>
        </p:nvSpPr>
        <p:spPr bwMode="auto">
          <a:xfrm>
            <a:off x="8151355" y="185739"/>
            <a:ext cx="159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dirty="0" smtClean="0">
                <a:solidFill>
                  <a:srgbClr val="006699"/>
                </a:solidFill>
                <a:latin typeface="Arial Black" pitchFamily="34" charset="0"/>
                <a:ea typeface="Rix고딕 EB" pitchFamily="18" charset="-127"/>
              </a:rPr>
              <a:t>SAMSUNG C&amp;T</a:t>
            </a:r>
            <a:endParaRPr kumimoji="0" lang="ko-KR" altLang="en-US" sz="1200" dirty="0" smtClean="0">
              <a:solidFill>
                <a:srgbClr val="006699"/>
              </a:solidFill>
              <a:latin typeface="Arial Black" pitchFamily="34" charset="0"/>
              <a:ea typeface="Rix고딕 EB" pitchFamily="18" charset="-127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271727" y="185738"/>
            <a:ext cx="35111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dirty="0" smtClean="0">
                <a:solidFill>
                  <a:srgbClr val="89C4DF"/>
                </a:solidFill>
                <a:latin typeface="Arial Black" pitchFamily="34" charset="0"/>
                <a:ea typeface="Rix고딕 EB" pitchFamily="18" charset="-127"/>
              </a:rPr>
              <a:t>METRO WORKS</a:t>
            </a:r>
            <a:endParaRPr kumimoji="0" lang="ko-KR" altLang="en-US" sz="1400" dirty="0" smtClean="0">
              <a:solidFill>
                <a:srgbClr val="89C4DF"/>
              </a:solidFill>
              <a:latin typeface="Arial Black" pitchFamily="34" charset="0"/>
              <a:ea typeface="Rix고딕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>
            <a:grpSpLocks/>
          </p:cNvGrpSpPr>
          <p:nvPr userDrawn="1"/>
        </p:nvGrpSpPr>
        <p:grpSpPr bwMode="auto">
          <a:xfrm>
            <a:off x="0" y="0"/>
            <a:ext cx="9906000" cy="6858000"/>
            <a:chOff x="0" y="0"/>
            <a:chExt cx="9144000" cy="6858000"/>
          </a:xfrm>
        </p:grpSpPr>
        <p:pic>
          <p:nvPicPr>
            <p:cNvPr id="5" name="그림 13" descr="배경3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자유형 5"/>
            <p:cNvSpPr/>
            <p:nvPr/>
          </p:nvSpPr>
          <p:spPr>
            <a:xfrm>
              <a:off x="0" y="0"/>
              <a:ext cx="9144000" cy="642918"/>
            </a:xfrm>
            <a:custGeom>
              <a:avLst/>
              <a:gdLst>
                <a:gd name="connsiteX0" fmla="*/ 0 w 9144000"/>
                <a:gd name="connsiteY0" fmla="*/ 0 h 571504"/>
                <a:gd name="connsiteX1" fmla="*/ 9144000 w 9144000"/>
                <a:gd name="connsiteY1" fmla="*/ 0 h 571504"/>
                <a:gd name="connsiteX2" fmla="*/ 9144000 w 9144000"/>
                <a:gd name="connsiteY2" fmla="*/ 571504 h 571504"/>
                <a:gd name="connsiteX3" fmla="*/ 0 w 9144000"/>
                <a:gd name="connsiteY3" fmla="*/ 571504 h 571504"/>
                <a:gd name="connsiteX4" fmla="*/ 0 w 9144000"/>
                <a:gd name="connsiteY4" fmla="*/ 0 h 57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571504">
                  <a:moveTo>
                    <a:pt x="0" y="0"/>
                  </a:moveTo>
                  <a:lnTo>
                    <a:pt x="9144000" y="0"/>
                  </a:lnTo>
                  <a:lnTo>
                    <a:pt x="9144000" y="571504"/>
                  </a:lnTo>
                  <a:lnTo>
                    <a:pt x="0" y="5715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tx2"/>
                </a:gs>
                <a:gs pos="50000">
                  <a:schemeClr val="tx2">
                    <a:lumMod val="60000"/>
                    <a:lumOff val="40000"/>
                    <a:alpha val="6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89C4DF"/>
                </a:solidFill>
              </a:endParaRPr>
            </a:p>
          </p:txBody>
        </p:sp>
      </p:grp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6AF3-3614-41A7-B487-0A455D8EAE39}" type="datetimeFigureOut">
              <a:rPr lang="ko-KR" altLang="en-US">
                <a:solidFill>
                  <a:srgbClr val="000000"/>
                </a:solidFill>
              </a:rPr>
              <a:pPr>
                <a:defRPr/>
              </a:pPr>
              <a:t>2014-12-01</a:t>
            </a:fld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BFB5-0B62-4AC7-91DB-8B8C2A145D39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9209486" y="6518275"/>
            <a:ext cx="69651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F58DCAA-BF30-4AF0-B7C0-400C85F20ABF}" type="slidenum">
              <a:rPr kumimoji="0" lang="en-US" altLang="ko-KR" sz="1100" smtClean="0">
                <a:solidFill>
                  <a:srgbClr val="006699">
                    <a:lumMod val="75000"/>
                  </a:srgbClr>
                </a:solidFill>
                <a:latin typeface="Rix고딕 B" pitchFamily="18" charset="-127"/>
                <a:ea typeface="Rix고딕 B" pitchFamily="18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100" dirty="0">
              <a:solidFill>
                <a:srgbClr val="006699">
                  <a:lumMod val="75000"/>
                </a:srgbClr>
              </a:solidFill>
              <a:latin typeface="Rix고딕 B" pitchFamily="18" charset="-127"/>
              <a:ea typeface="Rix고딕 B" pitchFamily="18" charset="-127"/>
            </a:endParaRPr>
          </a:p>
        </p:txBody>
      </p:sp>
      <p:pic>
        <p:nvPicPr>
          <p:cNvPr id="12" name="Picture 12" descr="로고_SS2"/>
          <p:cNvPicPr>
            <a:picLocks noChangeAspect="1" noChangeArrowheads="1"/>
          </p:cNvPicPr>
          <p:nvPr userDrawn="1"/>
        </p:nvPicPr>
        <p:blipFill>
          <a:blip r:embed="rId3" cstate="print"/>
          <a:srcRect r="39480"/>
          <a:stretch>
            <a:fillRect/>
          </a:stretch>
        </p:blipFill>
        <p:spPr bwMode="auto">
          <a:xfrm>
            <a:off x="7194835" y="127000"/>
            <a:ext cx="956521" cy="40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5"/>
          <p:cNvSpPr txBox="1">
            <a:spLocks noChangeArrowheads="1"/>
          </p:cNvSpPr>
          <p:nvPr userDrawn="1"/>
        </p:nvSpPr>
        <p:spPr bwMode="auto">
          <a:xfrm>
            <a:off x="8151355" y="185739"/>
            <a:ext cx="159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dirty="0" smtClean="0">
                <a:solidFill>
                  <a:srgbClr val="006699"/>
                </a:solidFill>
                <a:latin typeface="Arial Black" pitchFamily="34" charset="0"/>
                <a:ea typeface="Rix고딕 EB" pitchFamily="18" charset="-127"/>
              </a:rPr>
              <a:t>SAMSUNG C&amp;T</a:t>
            </a:r>
            <a:endParaRPr kumimoji="0" lang="ko-KR" altLang="en-US" sz="1200" dirty="0" smtClean="0">
              <a:solidFill>
                <a:srgbClr val="006699"/>
              </a:solidFill>
              <a:latin typeface="Arial Black" pitchFamily="34" charset="0"/>
              <a:ea typeface="Rix고딕 EB" pitchFamily="18" charset="-127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271727" y="185738"/>
            <a:ext cx="35111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dirty="0" smtClean="0">
                <a:solidFill>
                  <a:srgbClr val="89C4DF"/>
                </a:solidFill>
                <a:latin typeface="Arial Black" pitchFamily="34" charset="0"/>
                <a:ea typeface="Rix고딕 EB" pitchFamily="18" charset="-127"/>
              </a:rPr>
              <a:t>METRO WORKS</a:t>
            </a:r>
            <a:endParaRPr kumimoji="0" lang="ko-KR" altLang="en-US" sz="1400" dirty="0" smtClean="0">
              <a:solidFill>
                <a:srgbClr val="89C4DF"/>
              </a:solidFill>
              <a:latin typeface="Arial Black" pitchFamily="34" charset="0"/>
              <a:ea typeface="Rix고딕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072F-67DD-474F-B859-66628C8C7FD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56DD-B2B2-4EE4-AFCF-385FB83D25C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4C01-E24C-4EDA-8847-445ADE4FB1D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D518-A788-4AD2-B0B1-2ABDF6B97D1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fld id="{E566FC09-4EA5-44A9-A945-D9DB7BED6BAA}" type="datetimeFigureOut">
              <a:rPr lang="ko-KR" altLang="en-US" smtClean="0">
                <a:solidFill>
                  <a:prstClr val="black"/>
                </a:solidFill>
              </a:rPr>
              <a:pPr/>
              <a:t>2014-12-01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fld id="{5974F0C4-2477-4608-B148-C82A08245AA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68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226" hidden="1"/>
          <p:cNvGraphicFramePr>
            <a:graphicFrameLocks/>
          </p:cNvGraphicFramePr>
          <p:nvPr/>
        </p:nvGraphicFramePr>
        <p:xfrm>
          <a:off x="0" y="0"/>
          <a:ext cx="175483" cy="161974"/>
        </p:xfrm>
        <a:graphic>
          <a:graphicData uri="http://schemas.openxmlformats.org/presentationml/2006/ole">
            <p:oleObj spid="_x0000_s29698" name="think-cell Slide" r:id="rId15" imgW="0" imgH="0" progId="">
              <p:embed/>
            </p:oleObj>
          </a:graphicData>
        </a:graphic>
      </p:graphicFrame>
      <p:pic>
        <p:nvPicPr>
          <p:cNvPr id="5" name="Picture 1331" descr="cover 4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1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18278" y="349865"/>
            <a:ext cx="993862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900" b="1" smtClean="0">
                <a:solidFill>
                  <a:srgbClr val="000000"/>
                </a:solidFill>
                <a:ea typeface="굴림" pitchFamily="50" charset="-127"/>
              </a:rPr>
              <a:t>WORKING DRAFT</a:t>
            </a:r>
          </a:p>
        </p:txBody>
      </p:sp>
      <p:sp>
        <p:nvSpPr>
          <p:cNvPr id="7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9pPr>
          </a:lstStyle>
          <a:p>
            <a:pPr algn="r" eaLnBrk="1" latinLnBrk="0" hangingPunct="1">
              <a:defRPr/>
            </a:pPr>
            <a:endParaRPr kumimoji="0" lang="en-US" altLang="ko-KR" sz="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18278" y="508600"/>
            <a:ext cx="2917465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900" smtClean="0">
                <a:solidFill>
                  <a:srgbClr val="000000"/>
                </a:solidFill>
                <a:ea typeface="굴림" pitchFamily="50" charset="-127"/>
              </a:rPr>
              <a:t>Last Modified 6/2/2011 1:01:34 PM Korea Standard Time</a:t>
            </a: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18278" y="668957"/>
            <a:ext cx="2660985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900" smtClean="0">
                <a:solidFill>
                  <a:srgbClr val="000000"/>
                </a:solidFill>
                <a:ea typeface="굴림" pitchFamily="50" charset="-127"/>
              </a:rPr>
              <a:t>Printed 6/2/2011 12:33:53 PM Korea Standard Time</a:t>
            </a:r>
          </a:p>
        </p:txBody>
      </p:sp>
      <p:pic>
        <p:nvPicPr>
          <p:cNvPr id="10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0066" y="6574546"/>
            <a:ext cx="1809226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cK Document type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18278" y="5034168"/>
            <a:ext cx="5455758" cy="21704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mtClean="0">
                <a:solidFill>
                  <a:srgbClr val="000000"/>
                </a:solidFill>
                <a:ea typeface="굴림" pitchFamily="50" charset="-127"/>
              </a:rPr>
              <a:t>Document type</a:t>
            </a:r>
          </a:p>
        </p:txBody>
      </p:sp>
      <p:sp>
        <p:nvSpPr>
          <p:cNvPr id="12" name="McK Dat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18278" y="5304666"/>
            <a:ext cx="5455758" cy="21704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mtClean="0">
                <a:solidFill>
                  <a:srgbClr val="000000"/>
                </a:solidFill>
                <a:ea typeface="굴림" pitchFamily="50" charset="-127"/>
              </a:rPr>
              <a:t>Date</a:t>
            </a:r>
          </a:p>
        </p:txBody>
      </p:sp>
      <p:sp>
        <p:nvSpPr>
          <p:cNvPr id="13" name="McK Disclaime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18279" y="6015734"/>
            <a:ext cx="4873154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21202" eaLnBrk="0" latinLnBrk="0" hangingPunct="0">
              <a:defRPr/>
            </a:pPr>
            <a:r>
              <a:rPr kumimoji="0" lang="en-US" altLang="ko-KR" sz="800">
                <a:solidFill>
                  <a:srgbClr val="000000"/>
                </a:solidFill>
                <a:latin typeface="Arial" charset="0"/>
                <a:ea typeface="굴림" charset="-127"/>
              </a:rPr>
              <a:t>CONFIDENTIAL AND PROPRIETARY</a:t>
            </a:r>
          </a:p>
          <a:p>
            <a:pPr defTabSz="821202" eaLnBrk="0" latinLnBrk="0" hangingPunct="0">
              <a:defRPr/>
            </a:pPr>
            <a:r>
              <a:rPr kumimoji="0" lang="en-US" altLang="ko-KR" sz="800">
                <a:solidFill>
                  <a:srgbClr val="000000"/>
                </a:solidFill>
                <a:latin typeface="Arial" charset="0"/>
                <a:ea typeface="굴림" charset="-127"/>
              </a:rPr>
              <a:t>Any use of this material without specific permission of McKinsey &amp; Company is strictly prohibited</a:t>
            </a:r>
          </a:p>
        </p:txBody>
      </p:sp>
      <p:sp>
        <p:nvSpPr>
          <p:cNvPr id="14" name="TitleBottomPlacehold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2283840"/>
            <a:ext cx="2425172" cy="4575780"/>
          </a:xfrm>
          <a:prstGeom prst="rect">
            <a:avLst/>
          </a:prstGeom>
          <a:solidFill>
            <a:srgbClr val="0065CC"/>
          </a:solidFill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latinLnBrk="0">
              <a:spcBef>
                <a:spcPct val="15000"/>
              </a:spcBef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endParaRPr kumimoji="0" lang="ko-KR" altLang="en-US" sz="1400">
              <a:solidFill>
                <a:srgbClr val="000000"/>
              </a:solidFill>
              <a:latin typeface="Arial" charset="0"/>
              <a:ea typeface="HY헤드라인M"/>
            </a:endParaRPr>
          </a:p>
        </p:txBody>
      </p:sp>
      <p:sp>
        <p:nvSpPr>
          <p:cNvPr id="15" name="TitleTopPlaceholder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1"/>
            <a:ext cx="2425172" cy="2283840"/>
          </a:xfrm>
          <a:prstGeom prst="rect">
            <a:avLst/>
          </a:prstGeom>
          <a:solidFill>
            <a:srgbClr val="91AFFF"/>
          </a:solidFill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latinLnBrk="0">
              <a:spcBef>
                <a:spcPct val="15000"/>
              </a:spcBef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endParaRPr kumimoji="0" lang="ko-KR" altLang="en-US" sz="1400">
              <a:solidFill>
                <a:srgbClr val="000000"/>
              </a:solidFill>
              <a:latin typeface="Arial" charset="0"/>
              <a:ea typeface="HY헤드라인M"/>
            </a:endParaRPr>
          </a:p>
        </p:txBody>
      </p:sp>
      <p:sp>
        <p:nvSpPr>
          <p:cNvPr id="16" name="Rectangle 1244" hidden="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" y="1"/>
            <a:ext cx="990249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latinLnBrk="0">
              <a:spcBef>
                <a:spcPct val="15000"/>
              </a:spcBef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endParaRPr kumimoji="0" lang="ko-KR" altLang="en-US" sz="1400">
              <a:solidFill>
                <a:srgbClr val="000000"/>
              </a:solidFill>
              <a:latin typeface="Arial" charset="0"/>
              <a:ea typeface="HY헤드라인M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18278" y="3945700"/>
            <a:ext cx="5455758" cy="507831"/>
          </a:xfrm>
          <a:prstGeom prst="rect">
            <a:avLst/>
          </a:prstGeom>
        </p:spPr>
        <p:txBody>
          <a:bodyPr anchor="t"/>
          <a:lstStyle>
            <a:lvl1pPr>
              <a:defRPr sz="33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18278" y="5714461"/>
            <a:ext cx="5455758" cy="21704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204343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ABFB-801C-4CB3-BB45-12770AD79F6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9A81-EF7E-4CCC-83C8-4B7DB0A3C7B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498601"/>
            <a:ext cx="4375150" cy="4627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498601"/>
            <a:ext cx="4375150" cy="4627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6AFBA-CC6F-42B4-9BC9-10E1272561F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05CB3-1AB0-41BC-AAF1-8F3FBE4E49B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11AE7-10AB-4270-85CD-19EE6F87F3E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4628-54E4-4054-B8D1-BE3BC4EF323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38853-11F6-471B-AF31-03A8A28F8F9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5815-65E9-4E12-8DD5-35ABCDFC936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0"/>
            <a:ext cx="9906000" cy="90805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075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194337" y="44450"/>
            <a:ext cx="6851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6" name="Rectangle 2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95300" y="1498601"/>
            <a:ext cx="89154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400">
                <a:latin typeface="Arial" charset="0"/>
                <a:ea typeface="굴림" pitchFamily="34" charset="-127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400">
                <a:latin typeface="Arial" charset="0"/>
                <a:ea typeface="굴림" pitchFamily="34" charset="-127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596320" y="6481763"/>
            <a:ext cx="2309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latin typeface="Arial" charset="0"/>
                <a:ea typeface="굴림" pitchFamily="34" charset="-127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BDB63E7-9188-4E5E-87C6-669AB25C7726}" type="slidenum">
              <a:rPr lang="en-US" altLang="ko-KR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137136" y="0"/>
            <a:ext cx="2768865" cy="2109788"/>
            <a:chOff x="3999" y="0"/>
            <a:chExt cx="1761" cy="1454"/>
          </a:xfrm>
        </p:grpSpPr>
        <p:pic>
          <p:nvPicPr>
            <p:cNvPr id="3082" name="Picture 27" descr="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gray">
            <a:xfrm>
              <a:off x="3999" y="173"/>
              <a:ext cx="650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28" descr="4"/>
            <p:cNvPicPr>
              <a:picLocks noChangeAspect="1" noChangeArrowheads="1"/>
            </p:cNvPicPr>
            <p:nvPr/>
          </p:nvPicPr>
          <p:blipFill>
            <a:blip r:embed="rId18" cstate="print"/>
            <a:srcRect t="9958"/>
            <a:stretch>
              <a:fillRect/>
            </a:stretch>
          </p:blipFill>
          <p:spPr bwMode="gray">
            <a:xfrm>
              <a:off x="4507" y="0"/>
              <a:ext cx="869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29" descr="1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gray">
            <a:xfrm>
              <a:off x="5027" y="161"/>
              <a:ext cx="733" cy="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-10319" y="1023938"/>
            <a:ext cx="99421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rgbClr val="F8F8F8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rgbClr val="F8F8F8"/>
          </a:solidFill>
          <a:latin typeface="굴림" pitchFamily="34" charset="-127"/>
          <a:ea typeface="굴림" pitchFamily="34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rgbClr val="F8F8F8"/>
          </a:solidFill>
          <a:latin typeface="굴림" pitchFamily="34" charset="-127"/>
          <a:ea typeface="굴림" pitchFamily="34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rgbClr val="F8F8F8"/>
          </a:solidFill>
          <a:latin typeface="굴림" pitchFamily="34" charset="-127"/>
          <a:ea typeface="굴림" pitchFamily="34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rgbClr val="F8F8F8"/>
          </a:solidFill>
          <a:latin typeface="굴림" pitchFamily="34" charset="-127"/>
          <a:ea typeface="굴림" pitchFamily="34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F8F8F8"/>
          </a:solidFill>
          <a:latin typeface="굴림" pitchFamily="34" charset="-127"/>
          <a:ea typeface="굴림" pitchFamily="34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F8F8F8"/>
          </a:solidFill>
          <a:latin typeface="굴림" pitchFamily="34" charset="-127"/>
          <a:ea typeface="굴림" pitchFamily="34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F8F8F8"/>
          </a:solidFill>
          <a:latin typeface="굴림" pitchFamily="34" charset="-127"/>
          <a:ea typeface="굴림" pitchFamily="34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F8F8F8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6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AEB9DF-5461-4A07-8B19-23FD54FB597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6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6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99F567D-8DD9-4C95-822D-FE3776FF149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" name="그림 6" descr="마스터최종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그림 7" descr="블럭.png"/>
          <p:cNvPicPr>
            <a:picLocks noChangeAspect="1"/>
          </p:cNvPicPr>
          <p:nvPr userDrawn="1"/>
        </p:nvPicPr>
        <p:blipFill>
          <a:blip r:embed="rId7" cstate="print"/>
          <a:srcRect r="92941" b="87190"/>
          <a:stretch>
            <a:fillRect/>
          </a:stretch>
        </p:blipFill>
        <p:spPr bwMode="auto">
          <a:xfrm>
            <a:off x="0" y="7"/>
            <a:ext cx="65087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슬라이드 번호 개체 틀 5"/>
          <p:cNvSpPr txBox="1">
            <a:spLocks/>
          </p:cNvSpPr>
          <p:nvPr userDrawn="1"/>
        </p:nvSpPr>
        <p:spPr>
          <a:xfrm>
            <a:off x="3886201" y="6581789"/>
            <a:ext cx="2133600" cy="238125"/>
          </a:xfrm>
          <a:prstGeom prst="rect">
            <a:avLst/>
          </a:prstGeom>
        </p:spPr>
        <p:txBody>
          <a:bodyPr wrap="none" lIns="0" tIns="0" rIns="0" bIns="0" anchor="ctr" anchorCtr="1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867BC3C-4676-4161-AF21-04B417124720}" type="slidenum">
              <a:rPr kumimoji="0"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dirty="0">
              <a:solidFill>
                <a:prstClr val="black">
                  <a:lumMod val="75000"/>
                  <a:lumOff val="2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3" r:id="rId4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Rectangle 2" hidden="1"/>
          <p:cNvGraphicFramePr>
            <a:graphicFrameLocks/>
          </p:cNvGraphicFramePr>
          <p:nvPr/>
        </p:nvGraphicFramePr>
        <p:xfrm>
          <a:off x="1" y="0"/>
          <a:ext cx="175483" cy="161974"/>
        </p:xfrm>
        <a:graphic>
          <a:graphicData uri="http://schemas.openxmlformats.org/presentationml/2006/ole">
            <p:oleObj spid="_x0000_s30722" name="think-cell Slide" r:id="rId5" imgW="0" imgH="0" progId="">
              <p:embed/>
            </p:oleObj>
          </a:graphicData>
        </a:graphic>
      </p:graphicFrame>
      <p:grpSp>
        <p:nvGrpSpPr>
          <p:cNvPr id="2" name="Group 14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416152" y="6356820"/>
            <a:ext cx="3376427" cy="396000"/>
            <a:chOff x="3089" y="167"/>
            <a:chExt cx="2361" cy="300"/>
          </a:xfrm>
        </p:grpSpPr>
        <p:sp>
          <p:nvSpPr>
            <p:cNvPr id="17414" name="Freeform 150"/>
            <p:cNvSpPr>
              <a:spLocks/>
            </p:cNvSpPr>
            <p:nvPr/>
          </p:nvSpPr>
          <p:spPr bwMode="gray">
            <a:xfrm>
              <a:off x="4178" y="348"/>
              <a:ext cx="38" cy="69"/>
            </a:xfrm>
            <a:custGeom>
              <a:avLst/>
              <a:gdLst>
                <a:gd name="T0" fmla="*/ 0 w 26"/>
                <a:gd name="T1" fmla="*/ 2147483647 h 48"/>
                <a:gd name="T2" fmla="*/ 0 w 26"/>
                <a:gd name="T3" fmla="*/ 0 h 48"/>
                <a:gd name="T4" fmla="*/ 2147483647 w 26"/>
                <a:gd name="T5" fmla="*/ 0 h 48"/>
                <a:gd name="T6" fmla="*/ 2147483647 w 26"/>
                <a:gd name="T7" fmla="*/ 336329353 h 48"/>
                <a:gd name="T8" fmla="*/ 1078904850 w 26"/>
                <a:gd name="T9" fmla="*/ 336329353 h 48"/>
                <a:gd name="T10" fmla="*/ 1078904850 w 26"/>
                <a:gd name="T11" fmla="*/ 1531710825 h 48"/>
                <a:gd name="T12" fmla="*/ 2147483647 w 26"/>
                <a:gd name="T13" fmla="*/ 1531710825 h 48"/>
                <a:gd name="T14" fmla="*/ 2147483647 w 26"/>
                <a:gd name="T15" fmla="*/ 1944532726 h 48"/>
                <a:gd name="T16" fmla="*/ 1078904850 w 26"/>
                <a:gd name="T17" fmla="*/ 1944532726 h 48"/>
                <a:gd name="T18" fmla="*/ 1078904850 w 26"/>
                <a:gd name="T19" fmla="*/ 2147483647 h 48"/>
                <a:gd name="T20" fmla="*/ 2147483647 w 26"/>
                <a:gd name="T21" fmla="*/ 2147483647 h 48"/>
                <a:gd name="T22" fmla="*/ 2147483647 w 26"/>
                <a:gd name="T23" fmla="*/ 2147483647 h 48"/>
                <a:gd name="T24" fmla="*/ 0 w 26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48"/>
                <a:gd name="T41" fmla="*/ 26 w 26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48">
                  <a:moveTo>
                    <a:pt x="0" y="4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6" y="4"/>
                  </a:lnTo>
                  <a:lnTo>
                    <a:pt x="6" y="20"/>
                  </a:lnTo>
                  <a:lnTo>
                    <a:pt x="24" y="20"/>
                  </a:lnTo>
                  <a:lnTo>
                    <a:pt x="24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26" y="42"/>
                  </a:lnTo>
                  <a:lnTo>
                    <a:pt x="2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15" name="Freeform 151"/>
            <p:cNvSpPr>
              <a:spLocks/>
            </p:cNvSpPr>
            <p:nvPr/>
          </p:nvSpPr>
          <p:spPr bwMode="gray">
            <a:xfrm>
              <a:off x="4224" y="368"/>
              <a:ext cx="35" cy="49"/>
            </a:xfrm>
            <a:custGeom>
              <a:avLst/>
              <a:gdLst>
                <a:gd name="T0" fmla="*/ 2147483647 w 24"/>
                <a:gd name="T1" fmla="*/ 2147483647 h 34"/>
                <a:gd name="T2" fmla="*/ 2147483647 w 24"/>
                <a:gd name="T3" fmla="*/ 849045793 h 34"/>
                <a:gd name="T4" fmla="*/ 2147483647 w 24"/>
                <a:gd name="T5" fmla="*/ 849045793 h 34"/>
                <a:gd name="T6" fmla="*/ 2147483647 w 24"/>
                <a:gd name="T7" fmla="*/ 545000584 h 34"/>
                <a:gd name="T8" fmla="*/ 2147483647 w 24"/>
                <a:gd name="T9" fmla="*/ 378163891 h 34"/>
                <a:gd name="T10" fmla="*/ 1893065958 w 24"/>
                <a:gd name="T11" fmla="*/ 378163891 h 34"/>
                <a:gd name="T12" fmla="*/ 1893065958 w 24"/>
                <a:gd name="T13" fmla="*/ 378163891 h 34"/>
                <a:gd name="T14" fmla="*/ 1631153295 w 24"/>
                <a:gd name="T15" fmla="*/ 378163891 h 34"/>
                <a:gd name="T16" fmla="*/ 1298103107 w 24"/>
                <a:gd name="T17" fmla="*/ 545000584 h 34"/>
                <a:gd name="T18" fmla="*/ 977688383 w 24"/>
                <a:gd name="T19" fmla="*/ 1223623485 h 34"/>
                <a:gd name="T20" fmla="*/ 977688383 w 24"/>
                <a:gd name="T21" fmla="*/ 2147483647 h 34"/>
                <a:gd name="T22" fmla="*/ 0 w 24"/>
                <a:gd name="T23" fmla="*/ 2147483647 h 34"/>
                <a:gd name="T24" fmla="*/ 0 w 24"/>
                <a:gd name="T25" fmla="*/ 545000584 h 34"/>
                <a:gd name="T26" fmla="*/ 0 w 24"/>
                <a:gd name="T27" fmla="*/ 545000584 h 34"/>
                <a:gd name="T28" fmla="*/ 0 w 24"/>
                <a:gd name="T29" fmla="*/ 0 h 34"/>
                <a:gd name="T30" fmla="*/ 977688383 w 24"/>
                <a:gd name="T31" fmla="*/ 0 h 34"/>
                <a:gd name="T32" fmla="*/ 977688383 w 24"/>
                <a:gd name="T33" fmla="*/ 378163891 h 34"/>
                <a:gd name="T34" fmla="*/ 977688383 w 24"/>
                <a:gd name="T35" fmla="*/ 378163891 h 34"/>
                <a:gd name="T36" fmla="*/ 977688383 w 24"/>
                <a:gd name="T37" fmla="*/ 378163891 h 34"/>
                <a:gd name="T38" fmla="*/ 1631153295 w 24"/>
                <a:gd name="T39" fmla="*/ 0 h 34"/>
                <a:gd name="T40" fmla="*/ 2147483647 w 24"/>
                <a:gd name="T41" fmla="*/ 0 h 34"/>
                <a:gd name="T42" fmla="*/ 2147483647 w 24"/>
                <a:gd name="T43" fmla="*/ 0 h 34"/>
                <a:gd name="T44" fmla="*/ 2147483647 w 24"/>
                <a:gd name="T45" fmla="*/ 0 h 34"/>
                <a:gd name="T46" fmla="*/ 2147483647 w 24"/>
                <a:gd name="T47" fmla="*/ 182075110 h 34"/>
                <a:gd name="T48" fmla="*/ 2147483647 w 24"/>
                <a:gd name="T49" fmla="*/ 545000584 h 34"/>
                <a:gd name="T50" fmla="*/ 2147483647 w 24"/>
                <a:gd name="T51" fmla="*/ 849045793 h 34"/>
                <a:gd name="T52" fmla="*/ 2147483647 w 24"/>
                <a:gd name="T53" fmla="*/ 2147483647 h 34"/>
                <a:gd name="T54" fmla="*/ 2147483647 w 24"/>
                <a:gd name="T55" fmla="*/ 2147483647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"/>
                <a:gd name="T85" fmla="*/ 0 h 34"/>
                <a:gd name="T86" fmla="*/ 24 w 24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" h="34">
                  <a:moveTo>
                    <a:pt x="18" y="34"/>
                  </a:move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4"/>
                  </a:lnTo>
                  <a:lnTo>
                    <a:pt x="6" y="34"/>
                  </a:lnTo>
                  <a:lnTo>
                    <a:pt x="0" y="34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34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16" name="Freeform 152"/>
            <p:cNvSpPr>
              <a:spLocks noEditPoints="1"/>
            </p:cNvSpPr>
            <p:nvPr/>
          </p:nvSpPr>
          <p:spPr bwMode="gray">
            <a:xfrm>
              <a:off x="4271" y="368"/>
              <a:ext cx="35" cy="67"/>
            </a:xfrm>
            <a:custGeom>
              <a:avLst/>
              <a:gdLst>
                <a:gd name="T0" fmla="*/ 2147483647 w 24"/>
                <a:gd name="T1" fmla="*/ 0 h 46"/>
                <a:gd name="T2" fmla="*/ 2147483647 w 24"/>
                <a:gd name="T3" fmla="*/ 0 h 46"/>
                <a:gd name="T4" fmla="*/ 2147483647 w 24"/>
                <a:gd name="T5" fmla="*/ 2147483647 h 46"/>
                <a:gd name="T6" fmla="*/ 2147483647 w 24"/>
                <a:gd name="T7" fmla="*/ 2147483647 h 46"/>
                <a:gd name="T8" fmla="*/ 2147483647 w 24"/>
                <a:gd name="T9" fmla="*/ 2147483647 h 46"/>
                <a:gd name="T10" fmla="*/ 2147483647 w 24"/>
                <a:gd name="T11" fmla="*/ 2147483647 h 46"/>
                <a:gd name="T12" fmla="*/ 2147483647 w 24"/>
                <a:gd name="T13" fmla="*/ 2147483647 h 46"/>
                <a:gd name="T14" fmla="*/ 1893065958 w 24"/>
                <a:gd name="T15" fmla="*/ 2147483647 h 46"/>
                <a:gd name="T16" fmla="*/ 1893065958 w 24"/>
                <a:gd name="T17" fmla="*/ 2147483647 h 46"/>
                <a:gd name="T18" fmla="*/ 1298103107 w 24"/>
                <a:gd name="T19" fmla="*/ 2147483647 h 46"/>
                <a:gd name="T20" fmla="*/ 670415174 w 24"/>
                <a:gd name="T21" fmla="*/ 2147483647 h 46"/>
                <a:gd name="T22" fmla="*/ 315232206 w 24"/>
                <a:gd name="T23" fmla="*/ 2147483647 h 46"/>
                <a:gd name="T24" fmla="*/ 315232206 w 24"/>
                <a:gd name="T25" fmla="*/ 2147483647 h 46"/>
                <a:gd name="T26" fmla="*/ 1298103107 w 24"/>
                <a:gd name="T27" fmla="*/ 2147483647 h 46"/>
                <a:gd name="T28" fmla="*/ 1298103107 w 24"/>
                <a:gd name="T29" fmla="*/ 2147483647 h 46"/>
                <a:gd name="T30" fmla="*/ 1631153295 w 24"/>
                <a:gd name="T31" fmla="*/ 2147483647 h 46"/>
                <a:gd name="T32" fmla="*/ 1893065958 w 24"/>
                <a:gd name="T33" fmla="*/ 2147483647 h 46"/>
                <a:gd name="T34" fmla="*/ 1893065958 w 24"/>
                <a:gd name="T35" fmla="*/ 2147483647 h 46"/>
                <a:gd name="T36" fmla="*/ 2147483647 w 24"/>
                <a:gd name="T37" fmla="*/ 2147483647 h 46"/>
                <a:gd name="T38" fmla="*/ 2147483647 w 24"/>
                <a:gd name="T39" fmla="*/ 2147483647 h 46"/>
                <a:gd name="T40" fmla="*/ 2147483647 w 24"/>
                <a:gd name="T41" fmla="*/ 2147483647 h 46"/>
                <a:gd name="T42" fmla="*/ 2147483647 w 24"/>
                <a:gd name="T43" fmla="*/ 2147483647 h 46"/>
                <a:gd name="T44" fmla="*/ 2147483647 w 24"/>
                <a:gd name="T45" fmla="*/ 2147483647 h 46"/>
                <a:gd name="T46" fmla="*/ 2147483647 w 24"/>
                <a:gd name="T47" fmla="*/ 2147483647 h 46"/>
                <a:gd name="T48" fmla="*/ 1893065958 w 24"/>
                <a:gd name="T49" fmla="*/ 2147483647 h 46"/>
                <a:gd name="T50" fmla="*/ 1893065958 w 24"/>
                <a:gd name="T51" fmla="*/ 2147483647 h 46"/>
                <a:gd name="T52" fmla="*/ 977688383 w 24"/>
                <a:gd name="T53" fmla="*/ 2147483647 h 46"/>
                <a:gd name="T54" fmla="*/ 315232206 w 24"/>
                <a:gd name="T55" fmla="*/ 2147483647 h 46"/>
                <a:gd name="T56" fmla="*/ 0 w 24"/>
                <a:gd name="T57" fmla="*/ 2147483647 h 46"/>
                <a:gd name="T58" fmla="*/ 0 w 24"/>
                <a:gd name="T59" fmla="*/ 2147483647 h 46"/>
                <a:gd name="T60" fmla="*/ 0 w 24"/>
                <a:gd name="T61" fmla="*/ 2147483647 h 46"/>
                <a:gd name="T62" fmla="*/ 315232206 w 24"/>
                <a:gd name="T63" fmla="*/ 918185407 h 46"/>
                <a:gd name="T64" fmla="*/ 670415174 w 24"/>
                <a:gd name="T65" fmla="*/ 297152988 h 46"/>
                <a:gd name="T66" fmla="*/ 1298103107 w 24"/>
                <a:gd name="T67" fmla="*/ 0 h 46"/>
                <a:gd name="T68" fmla="*/ 1631153295 w 24"/>
                <a:gd name="T69" fmla="*/ 0 h 46"/>
                <a:gd name="T70" fmla="*/ 1631153295 w 24"/>
                <a:gd name="T71" fmla="*/ 0 h 46"/>
                <a:gd name="T72" fmla="*/ 2147483647 w 24"/>
                <a:gd name="T73" fmla="*/ 0 h 46"/>
                <a:gd name="T74" fmla="*/ 2147483647 w 24"/>
                <a:gd name="T75" fmla="*/ 630396382 h 46"/>
                <a:gd name="T76" fmla="*/ 2147483647 w 24"/>
                <a:gd name="T77" fmla="*/ 630396382 h 46"/>
                <a:gd name="T78" fmla="*/ 2147483647 w 24"/>
                <a:gd name="T79" fmla="*/ 0 h 46"/>
                <a:gd name="T80" fmla="*/ 1893065958 w 24"/>
                <a:gd name="T81" fmla="*/ 630396382 h 46"/>
                <a:gd name="T82" fmla="*/ 1893065958 w 24"/>
                <a:gd name="T83" fmla="*/ 630396382 h 46"/>
                <a:gd name="T84" fmla="*/ 1298103107 w 24"/>
                <a:gd name="T85" fmla="*/ 630396382 h 46"/>
                <a:gd name="T86" fmla="*/ 977688383 w 24"/>
                <a:gd name="T87" fmla="*/ 1172753069 h 46"/>
                <a:gd name="T88" fmla="*/ 977688383 w 24"/>
                <a:gd name="T89" fmla="*/ 2147483647 h 46"/>
                <a:gd name="T90" fmla="*/ 977688383 w 24"/>
                <a:gd name="T91" fmla="*/ 2147483647 h 46"/>
                <a:gd name="T92" fmla="*/ 977688383 w 24"/>
                <a:gd name="T93" fmla="*/ 2147483647 h 46"/>
                <a:gd name="T94" fmla="*/ 1298103107 w 24"/>
                <a:gd name="T95" fmla="*/ 2147483647 h 46"/>
                <a:gd name="T96" fmla="*/ 1631153295 w 24"/>
                <a:gd name="T97" fmla="*/ 2147483647 h 46"/>
                <a:gd name="T98" fmla="*/ 1893065958 w 24"/>
                <a:gd name="T99" fmla="*/ 2147483647 h 46"/>
                <a:gd name="T100" fmla="*/ 1893065958 w 24"/>
                <a:gd name="T101" fmla="*/ 2147483647 h 46"/>
                <a:gd name="T102" fmla="*/ 2147483647 w 24"/>
                <a:gd name="T103" fmla="*/ 2147483647 h 46"/>
                <a:gd name="T104" fmla="*/ 2147483647 w 24"/>
                <a:gd name="T105" fmla="*/ 2147483647 h 46"/>
                <a:gd name="T106" fmla="*/ 2147483647 w 24"/>
                <a:gd name="T107" fmla="*/ 2147483647 h 46"/>
                <a:gd name="T108" fmla="*/ 2147483647 w 24"/>
                <a:gd name="T109" fmla="*/ 2147483647 h 46"/>
                <a:gd name="T110" fmla="*/ 2147483647 w 24"/>
                <a:gd name="T111" fmla="*/ 1172753069 h 46"/>
                <a:gd name="T112" fmla="*/ 2147483647 w 24"/>
                <a:gd name="T113" fmla="*/ 918185407 h 46"/>
                <a:gd name="T114" fmla="*/ 1893065958 w 24"/>
                <a:gd name="T115" fmla="*/ 630396382 h 46"/>
                <a:gd name="T116" fmla="*/ 1893065958 w 24"/>
                <a:gd name="T117" fmla="*/ 630396382 h 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"/>
                <a:gd name="T178" fmla="*/ 0 h 46"/>
                <a:gd name="T179" fmla="*/ 24 w 24"/>
                <a:gd name="T180" fmla="*/ 46 h 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" h="46">
                  <a:moveTo>
                    <a:pt x="18" y="0"/>
                  </a:moveTo>
                  <a:lnTo>
                    <a:pt x="24" y="0"/>
                  </a:lnTo>
                  <a:lnTo>
                    <a:pt x="24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2" y="34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0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6" y="28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17" name="Freeform 153"/>
            <p:cNvSpPr>
              <a:spLocks noEditPoints="1"/>
            </p:cNvSpPr>
            <p:nvPr/>
          </p:nvSpPr>
          <p:spPr bwMode="gray">
            <a:xfrm>
              <a:off x="4318" y="348"/>
              <a:ext cx="11" cy="69"/>
            </a:xfrm>
            <a:custGeom>
              <a:avLst/>
              <a:gdLst>
                <a:gd name="T0" fmla="*/ 0 w 8"/>
                <a:gd name="T1" fmla="*/ 0 h 48"/>
                <a:gd name="T2" fmla="*/ 67303842 w 8"/>
                <a:gd name="T3" fmla="*/ 0 h 48"/>
                <a:gd name="T4" fmla="*/ 67303842 w 8"/>
                <a:gd name="T5" fmla="*/ 483473278 h 48"/>
                <a:gd name="T6" fmla="*/ 0 w 8"/>
                <a:gd name="T7" fmla="*/ 483473278 h 48"/>
                <a:gd name="T8" fmla="*/ 0 w 8"/>
                <a:gd name="T9" fmla="*/ 0 h 48"/>
                <a:gd name="T10" fmla="*/ 48794723 w 8"/>
                <a:gd name="T11" fmla="*/ 2147483647 h 48"/>
                <a:gd name="T12" fmla="*/ 18770045 w 8"/>
                <a:gd name="T13" fmla="*/ 2147483647 h 48"/>
                <a:gd name="T14" fmla="*/ 18770045 w 8"/>
                <a:gd name="T15" fmla="*/ 1065538141 h 48"/>
                <a:gd name="T16" fmla="*/ 48794723 w 8"/>
                <a:gd name="T17" fmla="*/ 1065538141 h 48"/>
                <a:gd name="T18" fmla="*/ 48794723 w 8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8"/>
                <a:gd name="T32" fmla="*/ 8 w 8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8">
                  <a:moveTo>
                    <a:pt x="0" y="0"/>
                  </a:moveTo>
                  <a:lnTo>
                    <a:pt x="8" y="0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6" y="48"/>
                  </a:moveTo>
                  <a:lnTo>
                    <a:pt x="2" y="48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18" name="Freeform 154"/>
            <p:cNvSpPr>
              <a:spLocks/>
            </p:cNvSpPr>
            <p:nvPr/>
          </p:nvSpPr>
          <p:spPr bwMode="gray">
            <a:xfrm>
              <a:off x="4338" y="368"/>
              <a:ext cx="38" cy="49"/>
            </a:xfrm>
            <a:custGeom>
              <a:avLst/>
              <a:gdLst>
                <a:gd name="T0" fmla="*/ 2147483647 w 26"/>
                <a:gd name="T1" fmla="*/ 2147483647 h 34"/>
                <a:gd name="T2" fmla="*/ 2147483647 w 26"/>
                <a:gd name="T3" fmla="*/ 849045793 h 34"/>
                <a:gd name="T4" fmla="*/ 2147483647 w 26"/>
                <a:gd name="T5" fmla="*/ 849045793 h 34"/>
                <a:gd name="T6" fmla="*/ 2147483647 w 26"/>
                <a:gd name="T7" fmla="*/ 545000584 h 34"/>
                <a:gd name="T8" fmla="*/ 2147483647 w 26"/>
                <a:gd name="T9" fmla="*/ 378163891 h 34"/>
                <a:gd name="T10" fmla="*/ 2147483647 w 26"/>
                <a:gd name="T11" fmla="*/ 378163891 h 34"/>
                <a:gd name="T12" fmla="*/ 2147483647 w 26"/>
                <a:gd name="T13" fmla="*/ 378163891 h 34"/>
                <a:gd name="T14" fmla="*/ 1807737995 w 26"/>
                <a:gd name="T15" fmla="*/ 378163891 h 34"/>
                <a:gd name="T16" fmla="*/ 1463731696 w 26"/>
                <a:gd name="T17" fmla="*/ 545000584 h 34"/>
                <a:gd name="T18" fmla="*/ 1078904850 w 26"/>
                <a:gd name="T19" fmla="*/ 1223623485 h 34"/>
                <a:gd name="T20" fmla="*/ 1078904850 w 26"/>
                <a:gd name="T21" fmla="*/ 2147483647 h 34"/>
                <a:gd name="T22" fmla="*/ 0 w 26"/>
                <a:gd name="T23" fmla="*/ 2147483647 h 34"/>
                <a:gd name="T24" fmla="*/ 0 w 26"/>
                <a:gd name="T25" fmla="*/ 545000584 h 34"/>
                <a:gd name="T26" fmla="*/ 0 w 26"/>
                <a:gd name="T27" fmla="*/ 545000584 h 34"/>
                <a:gd name="T28" fmla="*/ 0 w 26"/>
                <a:gd name="T29" fmla="*/ 0 h 34"/>
                <a:gd name="T30" fmla="*/ 1078904850 w 26"/>
                <a:gd name="T31" fmla="*/ 0 h 34"/>
                <a:gd name="T32" fmla="*/ 1078904850 w 26"/>
                <a:gd name="T33" fmla="*/ 378163891 h 34"/>
                <a:gd name="T34" fmla="*/ 1078904850 w 26"/>
                <a:gd name="T35" fmla="*/ 378163891 h 34"/>
                <a:gd name="T36" fmla="*/ 1078904850 w 26"/>
                <a:gd name="T37" fmla="*/ 378163891 h 34"/>
                <a:gd name="T38" fmla="*/ 1807737995 w 26"/>
                <a:gd name="T39" fmla="*/ 0 h 34"/>
                <a:gd name="T40" fmla="*/ 2147483647 w 26"/>
                <a:gd name="T41" fmla="*/ 0 h 34"/>
                <a:gd name="T42" fmla="*/ 2147483647 w 26"/>
                <a:gd name="T43" fmla="*/ 0 h 34"/>
                <a:gd name="T44" fmla="*/ 2147483647 w 26"/>
                <a:gd name="T45" fmla="*/ 0 h 34"/>
                <a:gd name="T46" fmla="*/ 2147483647 w 26"/>
                <a:gd name="T47" fmla="*/ 182075110 h 34"/>
                <a:gd name="T48" fmla="*/ 2147483647 w 26"/>
                <a:gd name="T49" fmla="*/ 545000584 h 34"/>
                <a:gd name="T50" fmla="*/ 2147483647 w 26"/>
                <a:gd name="T51" fmla="*/ 849045793 h 34"/>
                <a:gd name="T52" fmla="*/ 2147483647 w 26"/>
                <a:gd name="T53" fmla="*/ 2147483647 h 34"/>
                <a:gd name="T54" fmla="*/ 2147483647 w 26"/>
                <a:gd name="T55" fmla="*/ 2147483647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"/>
                <a:gd name="T85" fmla="*/ 0 h 34"/>
                <a:gd name="T86" fmla="*/ 26 w 26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" h="34">
                  <a:moveTo>
                    <a:pt x="20" y="34"/>
                  </a:move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4"/>
                  </a:lnTo>
                  <a:lnTo>
                    <a:pt x="6" y="34"/>
                  </a:lnTo>
                  <a:lnTo>
                    <a:pt x="0" y="34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6" y="10"/>
                  </a:lnTo>
                  <a:lnTo>
                    <a:pt x="26" y="34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19" name="Freeform 155"/>
            <p:cNvSpPr>
              <a:spLocks noEditPoints="1"/>
            </p:cNvSpPr>
            <p:nvPr/>
          </p:nvSpPr>
          <p:spPr bwMode="gray">
            <a:xfrm>
              <a:off x="4384" y="368"/>
              <a:ext cx="38" cy="49"/>
            </a:xfrm>
            <a:custGeom>
              <a:avLst/>
              <a:gdLst>
                <a:gd name="T0" fmla="*/ 1078904850 w 26"/>
                <a:gd name="T1" fmla="*/ 1531415475 h 34"/>
                <a:gd name="T2" fmla="*/ 1078904850 w 26"/>
                <a:gd name="T3" fmla="*/ 1531415475 h 34"/>
                <a:gd name="T4" fmla="*/ 1463731696 w 26"/>
                <a:gd name="T5" fmla="*/ 2078341377 h 34"/>
                <a:gd name="T6" fmla="*/ 1463731696 w 26"/>
                <a:gd name="T7" fmla="*/ 2147483647 h 34"/>
                <a:gd name="T8" fmla="*/ 1807737995 w 26"/>
                <a:gd name="T9" fmla="*/ 2147483647 h 34"/>
                <a:gd name="T10" fmla="*/ 2147483647 w 26"/>
                <a:gd name="T11" fmla="*/ 2147483647 h 34"/>
                <a:gd name="T12" fmla="*/ 2147483647 w 26"/>
                <a:gd name="T13" fmla="*/ 2147483647 h 34"/>
                <a:gd name="T14" fmla="*/ 2147483647 w 26"/>
                <a:gd name="T15" fmla="*/ 2147483647 h 34"/>
                <a:gd name="T16" fmla="*/ 2147483647 w 26"/>
                <a:gd name="T17" fmla="*/ 2078341377 h 34"/>
                <a:gd name="T18" fmla="*/ 2147483647 w 26"/>
                <a:gd name="T19" fmla="*/ 2078341377 h 34"/>
                <a:gd name="T20" fmla="*/ 2147483647 w 26"/>
                <a:gd name="T21" fmla="*/ 2078341377 h 34"/>
                <a:gd name="T22" fmla="*/ 2147483647 w 26"/>
                <a:gd name="T23" fmla="*/ 2147483647 h 34"/>
                <a:gd name="T24" fmla="*/ 2147483647 w 26"/>
                <a:gd name="T25" fmla="*/ 2147483647 h 34"/>
                <a:gd name="T26" fmla="*/ 2147483647 w 26"/>
                <a:gd name="T27" fmla="*/ 2147483647 h 34"/>
                <a:gd name="T28" fmla="*/ 2147483647 w 26"/>
                <a:gd name="T29" fmla="*/ 2147483647 h 34"/>
                <a:gd name="T30" fmla="*/ 2147483647 w 26"/>
                <a:gd name="T31" fmla="*/ 2147483647 h 34"/>
                <a:gd name="T32" fmla="*/ 1463731696 w 26"/>
                <a:gd name="T33" fmla="*/ 2147483647 h 34"/>
                <a:gd name="T34" fmla="*/ 738196903 w 26"/>
                <a:gd name="T35" fmla="*/ 2147483647 h 34"/>
                <a:gd name="T36" fmla="*/ 345583264 w 26"/>
                <a:gd name="T37" fmla="*/ 2147483647 h 34"/>
                <a:gd name="T38" fmla="*/ 0 w 26"/>
                <a:gd name="T39" fmla="*/ 1531415475 h 34"/>
                <a:gd name="T40" fmla="*/ 0 w 26"/>
                <a:gd name="T41" fmla="*/ 1531415475 h 34"/>
                <a:gd name="T42" fmla="*/ 345583264 w 26"/>
                <a:gd name="T43" fmla="*/ 849045793 h 34"/>
                <a:gd name="T44" fmla="*/ 345583264 w 26"/>
                <a:gd name="T45" fmla="*/ 378163891 h 34"/>
                <a:gd name="T46" fmla="*/ 1078904850 w 26"/>
                <a:gd name="T47" fmla="*/ 0 h 34"/>
                <a:gd name="T48" fmla="*/ 2147483647 w 26"/>
                <a:gd name="T49" fmla="*/ 0 h 34"/>
                <a:gd name="T50" fmla="*/ 2147483647 w 26"/>
                <a:gd name="T51" fmla="*/ 0 h 34"/>
                <a:gd name="T52" fmla="*/ 2147483647 w 26"/>
                <a:gd name="T53" fmla="*/ 0 h 34"/>
                <a:gd name="T54" fmla="*/ 2147483647 w 26"/>
                <a:gd name="T55" fmla="*/ 378163891 h 34"/>
                <a:gd name="T56" fmla="*/ 2147483647 w 26"/>
                <a:gd name="T57" fmla="*/ 723385776 h 34"/>
                <a:gd name="T58" fmla="*/ 2147483647 w 26"/>
                <a:gd name="T59" fmla="*/ 1376263236 h 34"/>
                <a:gd name="T60" fmla="*/ 2147483647 w 26"/>
                <a:gd name="T61" fmla="*/ 1531415475 h 34"/>
                <a:gd name="T62" fmla="*/ 1078904850 w 26"/>
                <a:gd name="T63" fmla="*/ 1531415475 h 34"/>
                <a:gd name="T64" fmla="*/ 2147483647 w 26"/>
                <a:gd name="T65" fmla="*/ 1223623485 h 34"/>
                <a:gd name="T66" fmla="*/ 2147483647 w 26"/>
                <a:gd name="T67" fmla="*/ 1223623485 h 34"/>
                <a:gd name="T68" fmla="*/ 2147483647 w 26"/>
                <a:gd name="T69" fmla="*/ 723385776 h 34"/>
                <a:gd name="T70" fmla="*/ 2147483647 w 26"/>
                <a:gd name="T71" fmla="*/ 545000584 h 34"/>
                <a:gd name="T72" fmla="*/ 2147483647 w 26"/>
                <a:gd name="T73" fmla="*/ 378163891 h 34"/>
                <a:gd name="T74" fmla="*/ 2147483647 w 26"/>
                <a:gd name="T75" fmla="*/ 378163891 h 34"/>
                <a:gd name="T76" fmla="*/ 2147483647 w 26"/>
                <a:gd name="T77" fmla="*/ 378163891 h 34"/>
                <a:gd name="T78" fmla="*/ 1807737995 w 26"/>
                <a:gd name="T79" fmla="*/ 378163891 h 34"/>
                <a:gd name="T80" fmla="*/ 1463731696 w 26"/>
                <a:gd name="T81" fmla="*/ 545000584 h 34"/>
                <a:gd name="T82" fmla="*/ 1463731696 w 26"/>
                <a:gd name="T83" fmla="*/ 723385776 h 34"/>
                <a:gd name="T84" fmla="*/ 1078904850 w 26"/>
                <a:gd name="T85" fmla="*/ 1223623485 h 34"/>
                <a:gd name="T86" fmla="*/ 2147483647 w 26"/>
                <a:gd name="T87" fmla="*/ 1223623485 h 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"/>
                <a:gd name="T133" fmla="*/ 0 h 34"/>
                <a:gd name="T134" fmla="*/ 26 w 26"/>
                <a:gd name="T135" fmla="*/ 34 h 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" h="34">
                  <a:moveTo>
                    <a:pt x="6" y="18"/>
                  </a:moveTo>
                  <a:lnTo>
                    <a:pt x="6" y="18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8" y="28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2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6" y="18"/>
                  </a:lnTo>
                  <a:close/>
                  <a:moveTo>
                    <a:pt x="20" y="14"/>
                  </a:moveTo>
                  <a:lnTo>
                    <a:pt x="20" y="14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20" name="Freeform 156"/>
            <p:cNvSpPr>
              <a:spLocks noEditPoints="1"/>
            </p:cNvSpPr>
            <p:nvPr/>
          </p:nvSpPr>
          <p:spPr bwMode="gray">
            <a:xfrm>
              <a:off x="4434" y="368"/>
              <a:ext cx="35" cy="49"/>
            </a:xfrm>
            <a:custGeom>
              <a:avLst/>
              <a:gdLst>
                <a:gd name="T0" fmla="*/ 977688383 w 24"/>
                <a:gd name="T1" fmla="*/ 1531415475 h 34"/>
                <a:gd name="T2" fmla="*/ 977688383 w 24"/>
                <a:gd name="T3" fmla="*/ 1531415475 h 34"/>
                <a:gd name="T4" fmla="*/ 977688383 w 24"/>
                <a:gd name="T5" fmla="*/ 2078341377 h 34"/>
                <a:gd name="T6" fmla="*/ 1298103107 w 24"/>
                <a:gd name="T7" fmla="*/ 2147483647 h 34"/>
                <a:gd name="T8" fmla="*/ 1631153295 w 24"/>
                <a:gd name="T9" fmla="*/ 2147483647 h 34"/>
                <a:gd name="T10" fmla="*/ 1893065958 w 24"/>
                <a:gd name="T11" fmla="*/ 2147483647 h 34"/>
                <a:gd name="T12" fmla="*/ 1893065958 w 24"/>
                <a:gd name="T13" fmla="*/ 2147483647 h 34"/>
                <a:gd name="T14" fmla="*/ 2147483647 w 24"/>
                <a:gd name="T15" fmla="*/ 2147483647 h 34"/>
                <a:gd name="T16" fmla="*/ 2147483647 w 24"/>
                <a:gd name="T17" fmla="*/ 2078341377 h 34"/>
                <a:gd name="T18" fmla="*/ 2147483647 w 24"/>
                <a:gd name="T19" fmla="*/ 2078341377 h 34"/>
                <a:gd name="T20" fmla="*/ 2147483647 w 24"/>
                <a:gd name="T21" fmla="*/ 2078341377 h 34"/>
                <a:gd name="T22" fmla="*/ 2147483647 w 24"/>
                <a:gd name="T23" fmla="*/ 2147483647 h 34"/>
                <a:gd name="T24" fmla="*/ 2147483647 w 24"/>
                <a:gd name="T25" fmla="*/ 2147483647 h 34"/>
                <a:gd name="T26" fmla="*/ 2147483647 w 24"/>
                <a:gd name="T27" fmla="*/ 2147483647 h 34"/>
                <a:gd name="T28" fmla="*/ 1893065958 w 24"/>
                <a:gd name="T29" fmla="*/ 2147483647 h 34"/>
                <a:gd name="T30" fmla="*/ 1893065958 w 24"/>
                <a:gd name="T31" fmla="*/ 2147483647 h 34"/>
                <a:gd name="T32" fmla="*/ 1298103107 w 24"/>
                <a:gd name="T33" fmla="*/ 2147483647 h 34"/>
                <a:gd name="T34" fmla="*/ 670415174 w 24"/>
                <a:gd name="T35" fmla="*/ 2147483647 h 34"/>
                <a:gd name="T36" fmla="*/ 0 w 24"/>
                <a:gd name="T37" fmla="*/ 2147483647 h 34"/>
                <a:gd name="T38" fmla="*/ 0 w 24"/>
                <a:gd name="T39" fmla="*/ 1531415475 h 34"/>
                <a:gd name="T40" fmla="*/ 0 w 24"/>
                <a:gd name="T41" fmla="*/ 1531415475 h 34"/>
                <a:gd name="T42" fmla="*/ 0 w 24"/>
                <a:gd name="T43" fmla="*/ 849045793 h 34"/>
                <a:gd name="T44" fmla="*/ 315232206 w 24"/>
                <a:gd name="T45" fmla="*/ 378163891 h 34"/>
                <a:gd name="T46" fmla="*/ 977688383 w 24"/>
                <a:gd name="T47" fmla="*/ 0 h 34"/>
                <a:gd name="T48" fmla="*/ 1893065958 w 24"/>
                <a:gd name="T49" fmla="*/ 0 h 34"/>
                <a:gd name="T50" fmla="*/ 1893065958 w 24"/>
                <a:gd name="T51" fmla="*/ 0 h 34"/>
                <a:gd name="T52" fmla="*/ 2147483647 w 24"/>
                <a:gd name="T53" fmla="*/ 0 h 34"/>
                <a:gd name="T54" fmla="*/ 2147483647 w 24"/>
                <a:gd name="T55" fmla="*/ 378163891 h 34"/>
                <a:gd name="T56" fmla="*/ 2147483647 w 24"/>
                <a:gd name="T57" fmla="*/ 723385776 h 34"/>
                <a:gd name="T58" fmla="*/ 2147483647 w 24"/>
                <a:gd name="T59" fmla="*/ 1376263236 h 34"/>
                <a:gd name="T60" fmla="*/ 2147483647 w 24"/>
                <a:gd name="T61" fmla="*/ 1531415475 h 34"/>
                <a:gd name="T62" fmla="*/ 977688383 w 24"/>
                <a:gd name="T63" fmla="*/ 1531415475 h 34"/>
                <a:gd name="T64" fmla="*/ 2147483647 w 24"/>
                <a:gd name="T65" fmla="*/ 1223623485 h 34"/>
                <a:gd name="T66" fmla="*/ 2147483647 w 24"/>
                <a:gd name="T67" fmla="*/ 1223623485 h 34"/>
                <a:gd name="T68" fmla="*/ 2147483647 w 24"/>
                <a:gd name="T69" fmla="*/ 723385776 h 34"/>
                <a:gd name="T70" fmla="*/ 2147483647 w 24"/>
                <a:gd name="T71" fmla="*/ 545000584 h 34"/>
                <a:gd name="T72" fmla="*/ 2110571382 w 24"/>
                <a:gd name="T73" fmla="*/ 378163891 h 34"/>
                <a:gd name="T74" fmla="*/ 1893065958 w 24"/>
                <a:gd name="T75" fmla="*/ 378163891 h 34"/>
                <a:gd name="T76" fmla="*/ 1893065958 w 24"/>
                <a:gd name="T77" fmla="*/ 378163891 h 34"/>
                <a:gd name="T78" fmla="*/ 1631153295 w 24"/>
                <a:gd name="T79" fmla="*/ 378163891 h 34"/>
                <a:gd name="T80" fmla="*/ 1298103107 w 24"/>
                <a:gd name="T81" fmla="*/ 545000584 h 34"/>
                <a:gd name="T82" fmla="*/ 977688383 w 24"/>
                <a:gd name="T83" fmla="*/ 723385776 h 34"/>
                <a:gd name="T84" fmla="*/ 977688383 w 24"/>
                <a:gd name="T85" fmla="*/ 1223623485 h 34"/>
                <a:gd name="T86" fmla="*/ 2147483647 w 24"/>
                <a:gd name="T87" fmla="*/ 1223623485 h 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"/>
                <a:gd name="T133" fmla="*/ 0 h 34"/>
                <a:gd name="T134" fmla="*/ 24 w 24"/>
                <a:gd name="T135" fmla="*/ 34 h 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" h="34">
                  <a:moveTo>
                    <a:pt x="6" y="18"/>
                  </a:moveTo>
                  <a:lnTo>
                    <a:pt x="6" y="18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6" y="28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2" y="32"/>
                  </a:lnTo>
                  <a:lnTo>
                    <a:pt x="18" y="34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6" y="18"/>
                  </a:lnTo>
                  <a:close/>
                  <a:moveTo>
                    <a:pt x="18" y="14"/>
                  </a:moveTo>
                  <a:lnTo>
                    <a:pt x="18" y="14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21" name="Freeform 157"/>
            <p:cNvSpPr>
              <a:spLocks/>
            </p:cNvSpPr>
            <p:nvPr/>
          </p:nvSpPr>
          <p:spPr bwMode="gray">
            <a:xfrm>
              <a:off x="4481" y="368"/>
              <a:ext cx="23" cy="49"/>
            </a:xfrm>
            <a:custGeom>
              <a:avLst/>
              <a:gdLst>
                <a:gd name="T0" fmla="*/ 483472465 w 16"/>
                <a:gd name="T1" fmla="*/ 378163891 h 34"/>
                <a:gd name="T2" fmla="*/ 483472465 w 16"/>
                <a:gd name="T3" fmla="*/ 378163891 h 34"/>
                <a:gd name="T4" fmla="*/ 483472465 w 16"/>
                <a:gd name="T5" fmla="*/ 378163891 h 34"/>
                <a:gd name="T6" fmla="*/ 626519149 w 16"/>
                <a:gd name="T7" fmla="*/ 182075110 h 34"/>
                <a:gd name="T8" fmla="*/ 740858903 w 16"/>
                <a:gd name="T9" fmla="*/ 0 h 34"/>
                <a:gd name="T10" fmla="*/ 1216905868 w 16"/>
                <a:gd name="T11" fmla="*/ 0 h 34"/>
                <a:gd name="T12" fmla="*/ 1216905868 w 16"/>
                <a:gd name="T13" fmla="*/ 378163891 h 34"/>
                <a:gd name="T14" fmla="*/ 1216905868 w 16"/>
                <a:gd name="T15" fmla="*/ 378163891 h 34"/>
                <a:gd name="T16" fmla="*/ 1064984500 w 16"/>
                <a:gd name="T17" fmla="*/ 378163891 h 34"/>
                <a:gd name="T18" fmla="*/ 1064984500 w 16"/>
                <a:gd name="T19" fmla="*/ 378163891 h 34"/>
                <a:gd name="T20" fmla="*/ 740858903 w 16"/>
                <a:gd name="T21" fmla="*/ 545000584 h 34"/>
                <a:gd name="T22" fmla="*/ 626519149 w 16"/>
                <a:gd name="T23" fmla="*/ 723385776 h 34"/>
                <a:gd name="T24" fmla="*/ 483472465 w 16"/>
                <a:gd name="T25" fmla="*/ 1223623485 h 34"/>
                <a:gd name="T26" fmla="*/ 483472465 w 16"/>
                <a:gd name="T27" fmla="*/ 2147483647 h 34"/>
                <a:gd name="T28" fmla="*/ 0 w 16"/>
                <a:gd name="T29" fmla="*/ 2147483647 h 34"/>
                <a:gd name="T30" fmla="*/ 0 w 16"/>
                <a:gd name="T31" fmla="*/ 0 h 34"/>
                <a:gd name="T32" fmla="*/ 483472465 w 16"/>
                <a:gd name="T33" fmla="*/ 0 h 34"/>
                <a:gd name="T34" fmla="*/ 483472465 w 16"/>
                <a:gd name="T35" fmla="*/ 378163891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34"/>
                <a:gd name="T56" fmla="*/ 16 w 16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34">
                  <a:moveTo>
                    <a:pt x="6" y="4"/>
                  </a:move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4"/>
                  </a:lnTo>
                  <a:lnTo>
                    <a:pt x="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22" name="Freeform 158"/>
            <p:cNvSpPr>
              <a:spLocks noEditPoints="1"/>
            </p:cNvSpPr>
            <p:nvPr/>
          </p:nvSpPr>
          <p:spPr bwMode="gray">
            <a:xfrm>
              <a:off x="4513" y="348"/>
              <a:ext cx="8" cy="69"/>
            </a:xfrm>
            <a:custGeom>
              <a:avLst/>
              <a:gdLst>
                <a:gd name="T0" fmla="*/ 0 w 6"/>
                <a:gd name="T1" fmla="*/ 0 h 48"/>
                <a:gd name="T2" fmla="*/ 11238498 w 6"/>
                <a:gd name="T3" fmla="*/ 0 h 48"/>
                <a:gd name="T4" fmla="*/ 11238498 w 6"/>
                <a:gd name="T5" fmla="*/ 483473278 h 48"/>
                <a:gd name="T6" fmla="*/ 0 w 6"/>
                <a:gd name="T7" fmla="*/ 483473278 h 48"/>
                <a:gd name="T8" fmla="*/ 0 w 6"/>
                <a:gd name="T9" fmla="*/ 0 h 48"/>
                <a:gd name="T10" fmla="*/ 11238498 w 6"/>
                <a:gd name="T11" fmla="*/ 2147483647 h 48"/>
                <a:gd name="T12" fmla="*/ 0 w 6"/>
                <a:gd name="T13" fmla="*/ 2147483647 h 48"/>
                <a:gd name="T14" fmla="*/ 0 w 6"/>
                <a:gd name="T15" fmla="*/ 1065538141 h 48"/>
                <a:gd name="T16" fmla="*/ 11238498 w 6"/>
                <a:gd name="T17" fmla="*/ 1065538141 h 48"/>
                <a:gd name="T18" fmla="*/ 11238498 w 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8"/>
                <a:gd name="T32" fmla="*/ 6 w 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6" y="48"/>
                  </a:moveTo>
                  <a:lnTo>
                    <a:pt x="0" y="48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23" name="Freeform 159"/>
            <p:cNvSpPr>
              <a:spLocks/>
            </p:cNvSpPr>
            <p:nvPr/>
          </p:nvSpPr>
          <p:spPr bwMode="gray">
            <a:xfrm>
              <a:off x="4530" y="368"/>
              <a:ext cx="38" cy="49"/>
            </a:xfrm>
            <a:custGeom>
              <a:avLst/>
              <a:gdLst>
                <a:gd name="T0" fmla="*/ 2147483647 w 26"/>
                <a:gd name="T1" fmla="*/ 2147483647 h 34"/>
                <a:gd name="T2" fmla="*/ 2147483647 w 26"/>
                <a:gd name="T3" fmla="*/ 849045793 h 34"/>
                <a:gd name="T4" fmla="*/ 2147483647 w 26"/>
                <a:gd name="T5" fmla="*/ 849045793 h 34"/>
                <a:gd name="T6" fmla="*/ 2147483647 w 26"/>
                <a:gd name="T7" fmla="*/ 545000584 h 34"/>
                <a:gd name="T8" fmla="*/ 2147483647 w 26"/>
                <a:gd name="T9" fmla="*/ 378163891 h 34"/>
                <a:gd name="T10" fmla="*/ 2147483647 w 26"/>
                <a:gd name="T11" fmla="*/ 378163891 h 34"/>
                <a:gd name="T12" fmla="*/ 2147483647 w 26"/>
                <a:gd name="T13" fmla="*/ 378163891 h 34"/>
                <a:gd name="T14" fmla="*/ 1807737995 w 26"/>
                <a:gd name="T15" fmla="*/ 378163891 h 34"/>
                <a:gd name="T16" fmla="*/ 1463731696 w 26"/>
                <a:gd name="T17" fmla="*/ 545000584 h 34"/>
                <a:gd name="T18" fmla="*/ 1078904850 w 26"/>
                <a:gd name="T19" fmla="*/ 1223623485 h 34"/>
                <a:gd name="T20" fmla="*/ 1078904850 w 26"/>
                <a:gd name="T21" fmla="*/ 2147483647 h 34"/>
                <a:gd name="T22" fmla="*/ 345583264 w 26"/>
                <a:gd name="T23" fmla="*/ 2147483647 h 34"/>
                <a:gd name="T24" fmla="*/ 345583264 w 26"/>
                <a:gd name="T25" fmla="*/ 545000584 h 34"/>
                <a:gd name="T26" fmla="*/ 345583264 w 26"/>
                <a:gd name="T27" fmla="*/ 545000584 h 34"/>
                <a:gd name="T28" fmla="*/ 0 w 26"/>
                <a:gd name="T29" fmla="*/ 0 h 34"/>
                <a:gd name="T30" fmla="*/ 1078904850 w 26"/>
                <a:gd name="T31" fmla="*/ 0 h 34"/>
                <a:gd name="T32" fmla="*/ 1078904850 w 26"/>
                <a:gd name="T33" fmla="*/ 378163891 h 34"/>
                <a:gd name="T34" fmla="*/ 1463731696 w 26"/>
                <a:gd name="T35" fmla="*/ 378163891 h 34"/>
                <a:gd name="T36" fmla="*/ 1463731696 w 26"/>
                <a:gd name="T37" fmla="*/ 378163891 h 34"/>
                <a:gd name="T38" fmla="*/ 1807737995 w 26"/>
                <a:gd name="T39" fmla="*/ 0 h 34"/>
                <a:gd name="T40" fmla="*/ 2147483647 w 26"/>
                <a:gd name="T41" fmla="*/ 0 h 34"/>
                <a:gd name="T42" fmla="*/ 2147483647 w 26"/>
                <a:gd name="T43" fmla="*/ 0 h 34"/>
                <a:gd name="T44" fmla="*/ 2147483647 w 26"/>
                <a:gd name="T45" fmla="*/ 0 h 34"/>
                <a:gd name="T46" fmla="*/ 2147483647 w 26"/>
                <a:gd name="T47" fmla="*/ 182075110 h 34"/>
                <a:gd name="T48" fmla="*/ 2147483647 w 26"/>
                <a:gd name="T49" fmla="*/ 545000584 h 34"/>
                <a:gd name="T50" fmla="*/ 2147483647 w 26"/>
                <a:gd name="T51" fmla="*/ 849045793 h 34"/>
                <a:gd name="T52" fmla="*/ 2147483647 w 26"/>
                <a:gd name="T53" fmla="*/ 2147483647 h 34"/>
                <a:gd name="T54" fmla="*/ 2147483647 w 26"/>
                <a:gd name="T55" fmla="*/ 2147483647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"/>
                <a:gd name="T85" fmla="*/ 0 h 34"/>
                <a:gd name="T86" fmla="*/ 26 w 26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" h="34">
                  <a:moveTo>
                    <a:pt x="20" y="34"/>
                  </a:move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4"/>
                  </a:lnTo>
                  <a:lnTo>
                    <a:pt x="6" y="34"/>
                  </a:lnTo>
                  <a:lnTo>
                    <a:pt x="2" y="34"/>
                  </a:lnTo>
                  <a:lnTo>
                    <a:pt x="2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34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24" name="Freeform 160"/>
            <p:cNvSpPr>
              <a:spLocks noEditPoints="1"/>
            </p:cNvSpPr>
            <p:nvPr/>
          </p:nvSpPr>
          <p:spPr bwMode="gray">
            <a:xfrm>
              <a:off x="4580" y="368"/>
              <a:ext cx="34" cy="67"/>
            </a:xfrm>
            <a:custGeom>
              <a:avLst/>
              <a:gdLst>
                <a:gd name="T0" fmla="*/ 675527561 w 24"/>
                <a:gd name="T1" fmla="*/ 0 h 46"/>
                <a:gd name="T2" fmla="*/ 871971883 w 24"/>
                <a:gd name="T3" fmla="*/ 0 h 46"/>
                <a:gd name="T4" fmla="*/ 871971883 w 24"/>
                <a:gd name="T5" fmla="*/ 2147483647 h 46"/>
                <a:gd name="T6" fmla="*/ 871971883 w 24"/>
                <a:gd name="T7" fmla="*/ 2147483647 h 46"/>
                <a:gd name="T8" fmla="*/ 803443862 w 24"/>
                <a:gd name="T9" fmla="*/ 2147483647 h 46"/>
                <a:gd name="T10" fmla="*/ 736783392 w 24"/>
                <a:gd name="T11" fmla="*/ 2147483647 h 46"/>
                <a:gd name="T12" fmla="*/ 611637320 w 24"/>
                <a:gd name="T13" fmla="*/ 2147483647 h 46"/>
                <a:gd name="T14" fmla="*/ 367116923 w 24"/>
                <a:gd name="T15" fmla="*/ 2147483647 h 46"/>
                <a:gd name="T16" fmla="*/ 367116923 w 24"/>
                <a:gd name="T17" fmla="*/ 2147483647 h 46"/>
                <a:gd name="T18" fmla="*/ 237596186 w 24"/>
                <a:gd name="T19" fmla="*/ 2147483647 h 46"/>
                <a:gd name="T20" fmla="*/ 167715011 w 24"/>
                <a:gd name="T21" fmla="*/ 2147483647 h 46"/>
                <a:gd name="T22" fmla="*/ 83569276 w 24"/>
                <a:gd name="T23" fmla="*/ 2147483647 h 46"/>
                <a:gd name="T24" fmla="*/ 0 w 24"/>
                <a:gd name="T25" fmla="*/ 2147483647 h 46"/>
                <a:gd name="T26" fmla="*/ 237596186 w 24"/>
                <a:gd name="T27" fmla="*/ 2147483647 h 46"/>
                <a:gd name="T28" fmla="*/ 237596186 w 24"/>
                <a:gd name="T29" fmla="*/ 2147483647 h 46"/>
                <a:gd name="T30" fmla="*/ 304760580 w 24"/>
                <a:gd name="T31" fmla="*/ 2147483647 h 46"/>
                <a:gd name="T32" fmla="*/ 434477611 w 24"/>
                <a:gd name="T33" fmla="*/ 2147483647 h 46"/>
                <a:gd name="T34" fmla="*/ 434477611 w 24"/>
                <a:gd name="T35" fmla="*/ 2147483647 h 46"/>
                <a:gd name="T36" fmla="*/ 611637320 w 24"/>
                <a:gd name="T37" fmla="*/ 2147483647 h 46"/>
                <a:gd name="T38" fmla="*/ 675527561 w 24"/>
                <a:gd name="T39" fmla="*/ 2147483647 h 46"/>
                <a:gd name="T40" fmla="*/ 675527561 w 24"/>
                <a:gd name="T41" fmla="*/ 2147483647 h 46"/>
                <a:gd name="T42" fmla="*/ 675527561 w 24"/>
                <a:gd name="T43" fmla="*/ 2147483647 h 46"/>
                <a:gd name="T44" fmla="*/ 675527561 w 24"/>
                <a:gd name="T45" fmla="*/ 2147483647 h 46"/>
                <a:gd name="T46" fmla="*/ 520082512 w 24"/>
                <a:gd name="T47" fmla="*/ 2147483647 h 46"/>
                <a:gd name="T48" fmla="*/ 367116923 w 24"/>
                <a:gd name="T49" fmla="*/ 2147483647 h 46"/>
                <a:gd name="T50" fmla="*/ 367116923 w 24"/>
                <a:gd name="T51" fmla="*/ 2147483647 h 46"/>
                <a:gd name="T52" fmla="*/ 167715011 w 24"/>
                <a:gd name="T53" fmla="*/ 2147483647 h 46"/>
                <a:gd name="T54" fmla="*/ 83569276 w 24"/>
                <a:gd name="T55" fmla="*/ 2147483647 h 46"/>
                <a:gd name="T56" fmla="*/ 0 w 24"/>
                <a:gd name="T57" fmla="*/ 2147483647 h 46"/>
                <a:gd name="T58" fmla="*/ 0 w 24"/>
                <a:gd name="T59" fmla="*/ 2147483647 h 46"/>
                <a:gd name="T60" fmla="*/ 0 w 24"/>
                <a:gd name="T61" fmla="*/ 2147483647 h 46"/>
                <a:gd name="T62" fmla="*/ 0 w 24"/>
                <a:gd name="T63" fmla="*/ 918185407 h 46"/>
                <a:gd name="T64" fmla="*/ 167715011 w 24"/>
                <a:gd name="T65" fmla="*/ 297152988 h 46"/>
                <a:gd name="T66" fmla="*/ 237596186 w 24"/>
                <a:gd name="T67" fmla="*/ 0 h 46"/>
                <a:gd name="T68" fmla="*/ 367116923 w 24"/>
                <a:gd name="T69" fmla="*/ 0 h 46"/>
                <a:gd name="T70" fmla="*/ 367116923 w 24"/>
                <a:gd name="T71" fmla="*/ 0 h 46"/>
                <a:gd name="T72" fmla="*/ 520082512 w 24"/>
                <a:gd name="T73" fmla="*/ 0 h 46"/>
                <a:gd name="T74" fmla="*/ 675527561 w 24"/>
                <a:gd name="T75" fmla="*/ 630396382 h 46"/>
                <a:gd name="T76" fmla="*/ 675527561 w 24"/>
                <a:gd name="T77" fmla="*/ 630396382 h 46"/>
                <a:gd name="T78" fmla="*/ 675527561 w 24"/>
                <a:gd name="T79" fmla="*/ 0 h 46"/>
                <a:gd name="T80" fmla="*/ 434477611 w 24"/>
                <a:gd name="T81" fmla="*/ 630396382 h 46"/>
                <a:gd name="T82" fmla="*/ 434477611 w 24"/>
                <a:gd name="T83" fmla="*/ 630396382 h 46"/>
                <a:gd name="T84" fmla="*/ 304760580 w 24"/>
                <a:gd name="T85" fmla="*/ 630396382 h 46"/>
                <a:gd name="T86" fmla="*/ 237596186 w 24"/>
                <a:gd name="T87" fmla="*/ 1172753069 h 46"/>
                <a:gd name="T88" fmla="*/ 167715011 w 24"/>
                <a:gd name="T89" fmla="*/ 2147483647 h 46"/>
                <a:gd name="T90" fmla="*/ 167715011 w 24"/>
                <a:gd name="T91" fmla="*/ 2147483647 h 46"/>
                <a:gd name="T92" fmla="*/ 237596186 w 24"/>
                <a:gd name="T93" fmla="*/ 2147483647 h 46"/>
                <a:gd name="T94" fmla="*/ 237596186 w 24"/>
                <a:gd name="T95" fmla="*/ 2147483647 h 46"/>
                <a:gd name="T96" fmla="*/ 304760580 w 24"/>
                <a:gd name="T97" fmla="*/ 2147483647 h 46"/>
                <a:gd name="T98" fmla="*/ 434477611 w 24"/>
                <a:gd name="T99" fmla="*/ 2147483647 h 46"/>
                <a:gd name="T100" fmla="*/ 434477611 w 24"/>
                <a:gd name="T101" fmla="*/ 2147483647 h 46"/>
                <a:gd name="T102" fmla="*/ 611637320 w 24"/>
                <a:gd name="T103" fmla="*/ 2147483647 h 46"/>
                <a:gd name="T104" fmla="*/ 675527561 w 24"/>
                <a:gd name="T105" fmla="*/ 2147483647 h 46"/>
                <a:gd name="T106" fmla="*/ 675527561 w 24"/>
                <a:gd name="T107" fmla="*/ 2147483647 h 46"/>
                <a:gd name="T108" fmla="*/ 675527561 w 24"/>
                <a:gd name="T109" fmla="*/ 2147483647 h 46"/>
                <a:gd name="T110" fmla="*/ 675527561 w 24"/>
                <a:gd name="T111" fmla="*/ 1172753069 h 46"/>
                <a:gd name="T112" fmla="*/ 611637320 w 24"/>
                <a:gd name="T113" fmla="*/ 918185407 h 46"/>
                <a:gd name="T114" fmla="*/ 434477611 w 24"/>
                <a:gd name="T115" fmla="*/ 630396382 h 46"/>
                <a:gd name="T116" fmla="*/ 434477611 w 24"/>
                <a:gd name="T117" fmla="*/ 630396382 h 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"/>
                <a:gd name="T178" fmla="*/ 0 h 46"/>
                <a:gd name="T179" fmla="*/ 24 w 24"/>
                <a:gd name="T180" fmla="*/ 46 h 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" h="46">
                  <a:moveTo>
                    <a:pt x="18" y="0"/>
                  </a:moveTo>
                  <a:lnTo>
                    <a:pt x="24" y="0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6" y="42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4" y="32"/>
                  </a:lnTo>
                  <a:lnTo>
                    <a:pt x="10" y="34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0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6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30"/>
                  </a:lnTo>
                  <a:lnTo>
                    <a:pt x="16" y="28"/>
                  </a:lnTo>
                  <a:lnTo>
                    <a:pt x="18" y="24"/>
                  </a:lnTo>
                  <a:lnTo>
                    <a:pt x="18" y="16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25" name="Freeform 161"/>
            <p:cNvSpPr>
              <a:spLocks noEditPoints="1"/>
            </p:cNvSpPr>
            <p:nvPr/>
          </p:nvSpPr>
          <p:spPr bwMode="gray">
            <a:xfrm>
              <a:off x="4644" y="345"/>
              <a:ext cx="61" cy="72"/>
            </a:xfrm>
            <a:custGeom>
              <a:avLst/>
              <a:gdLst>
                <a:gd name="T0" fmla="*/ 2147483647 w 42"/>
                <a:gd name="T1" fmla="*/ 2147483647 h 50"/>
                <a:gd name="T2" fmla="*/ 2002064912 w 42"/>
                <a:gd name="T3" fmla="*/ 2147483647 h 50"/>
                <a:gd name="T4" fmla="*/ 1317672768 w 42"/>
                <a:gd name="T5" fmla="*/ 2147483647 h 50"/>
                <a:gd name="T6" fmla="*/ 264294104 w 42"/>
                <a:gd name="T7" fmla="*/ 2147483647 h 50"/>
                <a:gd name="T8" fmla="*/ 0 w 42"/>
                <a:gd name="T9" fmla="*/ 2147483647 h 50"/>
                <a:gd name="T10" fmla="*/ 557504940 w 42"/>
                <a:gd name="T11" fmla="*/ 2147483647 h 50"/>
                <a:gd name="T12" fmla="*/ 1486112832 w 42"/>
                <a:gd name="T13" fmla="*/ 1831560002 h 50"/>
                <a:gd name="T14" fmla="*/ 809708268 w 42"/>
                <a:gd name="T15" fmla="*/ 804096861 h 50"/>
                <a:gd name="T16" fmla="*/ 809708268 w 42"/>
                <a:gd name="T17" fmla="*/ 521560007 h 50"/>
                <a:gd name="T18" fmla="*/ 1486112832 w 42"/>
                <a:gd name="T19" fmla="*/ 0 h 50"/>
                <a:gd name="T20" fmla="*/ 2147483647 w 42"/>
                <a:gd name="T21" fmla="*/ 0 h 50"/>
                <a:gd name="T22" fmla="*/ 2147483647 w 42"/>
                <a:gd name="T23" fmla="*/ 174669551 h 50"/>
                <a:gd name="T24" fmla="*/ 2147483647 w 42"/>
                <a:gd name="T25" fmla="*/ 804096861 h 50"/>
                <a:gd name="T26" fmla="*/ 2147483647 w 42"/>
                <a:gd name="T27" fmla="*/ 1157898993 h 50"/>
                <a:gd name="T28" fmla="*/ 2147483647 w 42"/>
                <a:gd name="T29" fmla="*/ 1831560002 h 50"/>
                <a:gd name="T30" fmla="*/ 2147483647 w 42"/>
                <a:gd name="T31" fmla="*/ 2147483647 h 50"/>
                <a:gd name="T32" fmla="*/ 2147483647 w 42"/>
                <a:gd name="T33" fmla="*/ 1831560002 h 50"/>
                <a:gd name="T34" fmla="*/ 2147483647 w 42"/>
                <a:gd name="T35" fmla="*/ 2147483647 h 50"/>
                <a:gd name="T36" fmla="*/ 2147483647 w 42"/>
                <a:gd name="T37" fmla="*/ 2147483647 h 50"/>
                <a:gd name="T38" fmla="*/ 2147483647 w 42"/>
                <a:gd name="T39" fmla="*/ 2147483647 h 50"/>
                <a:gd name="T40" fmla="*/ 2002064912 w 42"/>
                <a:gd name="T41" fmla="*/ 2097390648 h 50"/>
                <a:gd name="T42" fmla="*/ 1023225759 w 42"/>
                <a:gd name="T43" fmla="*/ 2147483647 h 50"/>
                <a:gd name="T44" fmla="*/ 1023225759 w 42"/>
                <a:gd name="T45" fmla="*/ 2147483647 h 50"/>
                <a:gd name="T46" fmla="*/ 1317672768 w 42"/>
                <a:gd name="T47" fmla="*/ 2147483647 h 50"/>
                <a:gd name="T48" fmla="*/ 2147483647 w 42"/>
                <a:gd name="T49" fmla="*/ 2147483647 h 50"/>
                <a:gd name="T50" fmla="*/ 2147483647 w 42"/>
                <a:gd name="T51" fmla="*/ 2147483647 h 50"/>
                <a:gd name="T52" fmla="*/ 2002064912 w 42"/>
                <a:gd name="T53" fmla="*/ 2097390648 h 50"/>
                <a:gd name="T54" fmla="*/ 2147483647 w 42"/>
                <a:gd name="T55" fmla="*/ 804096861 h 50"/>
                <a:gd name="T56" fmla="*/ 2002064912 w 42"/>
                <a:gd name="T57" fmla="*/ 362194496 h 50"/>
                <a:gd name="T58" fmla="*/ 1747034904 w 42"/>
                <a:gd name="T59" fmla="*/ 521560007 h 50"/>
                <a:gd name="T60" fmla="*/ 1486112832 w 42"/>
                <a:gd name="T61" fmla="*/ 804096861 h 50"/>
                <a:gd name="T62" fmla="*/ 2002064912 w 42"/>
                <a:gd name="T63" fmla="*/ 1667376643 h 50"/>
                <a:gd name="T64" fmla="*/ 2147483647 w 42"/>
                <a:gd name="T65" fmla="*/ 1330334724 h 50"/>
                <a:gd name="T66" fmla="*/ 2147483647 w 42"/>
                <a:gd name="T67" fmla="*/ 804096861 h 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50"/>
                <a:gd name="T104" fmla="*/ 42 w 42"/>
                <a:gd name="T105" fmla="*/ 50 h 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50">
                  <a:moveTo>
                    <a:pt x="30" y="44"/>
                  </a:moveTo>
                  <a:lnTo>
                    <a:pt x="30" y="44"/>
                  </a:lnTo>
                  <a:lnTo>
                    <a:pt x="24" y="50"/>
                  </a:lnTo>
                  <a:lnTo>
                    <a:pt x="16" y="50"/>
                  </a:lnTo>
                  <a:lnTo>
                    <a:pt x="10" y="50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12" y="22"/>
                  </a:lnTo>
                  <a:lnTo>
                    <a:pt x="8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2"/>
                  </a:lnTo>
                  <a:lnTo>
                    <a:pt x="30" y="36"/>
                  </a:lnTo>
                  <a:lnTo>
                    <a:pt x="30" y="22"/>
                  </a:lnTo>
                  <a:lnTo>
                    <a:pt x="36" y="22"/>
                  </a:lnTo>
                  <a:lnTo>
                    <a:pt x="36" y="34"/>
                  </a:lnTo>
                  <a:lnTo>
                    <a:pt x="34" y="40"/>
                  </a:lnTo>
                  <a:lnTo>
                    <a:pt x="42" y="50"/>
                  </a:lnTo>
                  <a:lnTo>
                    <a:pt x="34" y="50"/>
                  </a:lnTo>
                  <a:lnTo>
                    <a:pt x="30" y="44"/>
                  </a:lnTo>
                  <a:close/>
                  <a:moveTo>
                    <a:pt x="16" y="26"/>
                  </a:moveTo>
                  <a:lnTo>
                    <a:pt x="16" y="26"/>
                  </a:lnTo>
                  <a:lnTo>
                    <a:pt x="10" y="30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22" y="44"/>
                  </a:lnTo>
                  <a:lnTo>
                    <a:pt x="28" y="40"/>
                  </a:lnTo>
                  <a:lnTo>
                    <a:pt x="16" y="26"/>
                  </a:lnTo>
                  <a:close/>
                  <a:moveTo>
                    <a:pt x="22" y="10"/>
                  </a:moveTo>
                  <a:lnTo>
                    <a:pt x="22" y="10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6" y="20"/>
                  </a:lnTo>
                  <a:lnTo>
                    <a:pt x="20" y="16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26" name="Freeform 162"/>
            <p:cNvSpPr>
              <a:spLocks/>
            </p:cNvSpPr>
            <p:nvPr/>
          </p:nvSpPr>
          <p:spPr bwMode="gray">
            <a:xfrm>
              <a:off x="4731" y="345"/>
              <a:ext cx="41" cy="72"/>
            </a:xfrm>
            <a:custGeom>
              <a:avLst/>
              <a:gdLst>
                <a:gd name="T0" fmla="*/ 2147483647 w 28"/>
                <a:gd name="T1" fmla="*/ 1157898993 h 50"/>
                <a:gd name="T2" fmla="*/ 2147483647 w 28"/>
                <a:gd name="T3" fmla="*/ 1157898993 h 50"/>
                <a:gd name="T4" fmla="*/ 2147483647 w 28"/>
                <a:gd name="T5" fmla="*/ 804096861 h 50"/>
                <a:gd name="T6" fmla="*/ 2147483647 w 28"/>
                <a:gd name="T7" fmla="*/ 672318607 h 50"/>
                <a:gd name="T8" fmla="*/ 2147483647 w 28"/>
                <a:gd name="T9" fmla="*/ 672318607 h 50"/>
                <a:gd name="T10" fmla="*/ 2147483647 w 28"/>
                <a:gd name="T11" fmla="*/ 521560007 h 50"/>
                <a:gd name="T12" fmla="*/ 2147483647 w 28"/>
                <a:gd name="T13" fmla="*/ 521560007 h 50"/>
                <a:gd name="T14" fmla="*/ 2147483647 w 28"/>
                <a:gd name="T15" fmla="*/ 521560007 h 50"/>
                <a:gd name="T16" fmla="*/ 1964921887 w 28"/>
                <a:gd name="T17" fmla="*/ 521560007 h 50"/>
                <a:gd name="T18" fmla="*/ 1596113540 w 28"/>
                <a:gd name="T19" fmla="*/ 804096861 h 50"/>
                <a:gd name="T20" fmla="*/ 1596113540 w 28"/>
                <a:gd name="T21" fmla="*/ 804096861 h 50"/>
                <a:gd name="T22" fmla="*/ 1169738022 w 28"/>
                <a:gd name="T23" fmla="*/ 968138661 h 50"/>
                <a:gd name="T24" fmla="*/ 1169738022 w 28"/>
                <a:gd name="T25" fmla="*/ 1667376643 h 50"/>
                <a:gd name="T26" fmla="*/ 1169738022 w 28"/>
                <a:gd name="T27" fmla="*/ 2147483647 h 50"/>
                <a:gd name="T28" fmla="*/ 1169738022 w 28"/>
                <a:gd name="T29" fmla="*/ 2147483647 h 50"/>
                <a:gd name="T30" fmla="*/ 1169738022 w 28"/>
                <a:gd name="T31" fmla="*/ 2147483647 h 50"/>
                <a:gd name="T32" fmla="*/ 1596113540 w 28"/>
                <a:gd name="T33" fmla="*/ 2147483647 h 50"/>
                <a:gd name="T34" fmla="*/ 2147483647 w 28"/>
                <a:gd name="T35" fmla="*/ 2147483647 h 50"/>
                <a:gd name="T36" fmla="*/ 2147483647 w 28"/>
                <a:gd name="T37" fmla="*/ 2147483647 h 50"/>
                <a:gd name="T38" fmla="*/ 2147483647 w 28"/>
                <a:gd name="T39" fmla="*/ 2147483647 h 50"/>
                <a:gd name="T40" fmla="*/ 2147483647 w 28"/>
                <a:gd name="T41" fmla="*/ 2147483647 h 50"/>
                <a:gd name="T42" fmla="*/ 2147483647 w 28"/>
                <a:gd name="T43" fmla="*/ 2147483647 h 50"/>
                <a:gd name="T44" fmla="*/ 2147483647 w 28"/>
                <a:gd name="T45" fmla="*/ 2147483647 h 50"/>
                <a:gd name="T46" fmla="*/ 2147483647 w 28"/>
                <a:gd name="T47" fmla="*/ 2147483647 h 50"/>
                <a:gd name="T48" fmla="*/ 2147483647 w 28"/>
                <a:gd name="T49" fmla="*/ 2147483647 h 50"/>
                <a:gd name="T50" fmla="*/ 2147483647 w 28"/>
                <a:gd name="T51" fmla="*/ 2147483647 h 50"/>
                <a:gd name="T52" fmla="*/ 2147483647 w 28"/>
                <a:gd name="T53" fmla="*/ 2147483647 h 50"/>
                <a:gd name="T54" fmla="*/ 2147483647 w 28"/>
                <a:gd name="T55" fmla="*/ 2147483647 h 50"/>
                <a:gd name="T56" fmla="*/ 2147483647 w 28"/>
                <a:gd name="T57" fmla="*/ 2147483647 h 50"/>
                <a:gd name="T58" fmla="*/ 2147483647 w 28"/>
                <a:gd name="T59" fmla="*/ 2147483647 h 50"/>
                <a:gd name="T60" fmla="*/ 1964921887 w 28"/>
                <a:gd name="T61" fmla="*/ 2147483647 h 50"/>
                <a:gd name="T62" fmla="*/ 798844719 w 28"/>
                <a:gd name="T63" fmla="*/ 2147483647 h 50"/>
                <a:gd name="T64" fmla="*/ 372572568 w 28"/>
                <a:gd name="T65" fmla="*/ 2147483647 h 50"/>
                <a:gd name="T66" fmla="*/ 0 w 28"/>
                <a:gd name="T67" fmla="*/ 2147483647 h 50"/>
                <a:gd name="T68" fmla="*/ 0 w 28"/>
                <a:gd name="T69" fmla="*/ 1456520894 h 50"/>
                <a:gd name="T70" fmla="*/ 0 w 28"/>
                <a:gd name="T71" fmla="*/ 1456520894 h 50"/>
                <a:gd name="T72" fmla="*/ 0 w 28"/>
                <a:gd name="T73" fmla="*/ 804096861 h 50"/>
                <a:gd name="T74" fmla="*/ 798844719 w 28"/>
                <a:gd name="T75" fmla="*/ 362194496 h 50"/>
                <a:gd name="T76" fmla="*/ 1596113540 w 28"/>
                <a:gd name="T77" fmla="*/ 0 h 50"/>
                <a:gd name="T78" fmla="*/ 2147483647 w 28"/>
                <a:gd name="T79" fmla="*/ 0 h 50"/>
                <a:gd name="T80" fmla="*/ 2147483647 w 28"/>
                <a:gd name="T81" fmla="*/ 0 h 50"/>
                <a:gd name="T82" fmla="*/ 2147483647 w 28"/>
                <a:gd name="T83" fmla="*/ 174669551 h 50"/>
                <a:gd name="T84" fmla="*/ 2147483647 w 28"/>
                <a:gd name="T85" fmla="*/ 362194496 h 50"/>
                <a:gd name="T86" fmla="*/ 2147483647 w 28"/>
                <a:gd name="T87" fmla="*/ 672318607 h 50"/>
                <a:gd name="T88" fmla="*/ 2147483647 w 28"/>
                <a:gd name="T89" fmla="*/ 1157898993 h 50"/>
                <a:gd name="T90" fmla="*/ 2147483647 w 28"/>
                <a:gd name="T91" fmla="*/ 1157898993 h 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"/>
                <a:gd name="T139" fmla="*/ 0 h 50"/>
                <a:gd name="T140" fmla="*/ 28 w 28"/>
                <a:gd name="T141" fmla="*/ 50 h 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" h="50">
                  <a:moveTo>
                    <a:pt x="22" y="14"/>
                  </a:move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20"/>
                  </a:lnTo>
                  <a:lnTo>
                    <a:pt x="6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20" y="44"/>
                  </a:lnTo>
                  <a:lnTo>
                    <a:pt x="22" y="42"/>
                  </a:lnTo>
                  <a:lnTo>
                    <a:pt x="22" y="36"/>
                  </a:lnTo>
                  <a:lnTo>
                    <a:pt x="28" y="36"/>
                  </a:lnTo>
                  <a:lnTo>
                    <a:pt x="28" y="44"/>
                  </a:lnTo>
                  <a:lnTo>
                    <a:pt x="24" y="50"/>
                  </a:lnTo>
                  <a:lnTo>
                    <a:pt x="18" y="50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27" name="Freeform 163"/>
            <p:cNvSpPr>
              <a:spLocks noEditPoints="1"/>
            </p:cNvSpPr>
            <p:nvPr/>
          </p:nvSpPr>
          <p:spPr bwMode="gray">
            <a:xfrm>
              <a:off x="4780" y="368"/>
              <a:ext cx="38" cy="49"/>
            </a:xfrm>
            <a:custGeom>
              <a:avLst/>
              <a:gdLst>
                <a:gd name="T0" fmla="*/ 0 w 26"/>
                <a:gd name="T1" fmla="*/ 1531415475 h 34"/>
                <a:gd name="T2" fmla="*/ 0 w 26"/>
                <a:gd name="T3" fmla="*/ 1531415475 h 34"/>
                <a:gd name="T4" fmla="*/ 345583264 w 26"/>
                <a:gd name="T5" fmla="*/ 849045793 h 34"/>
                <a:gd name="T6" fmla="*/ 345583264 w 26"/>
                <a:gd name="T7" fmla="*/ 378163891 h 34"/>
                <a:gd name="T8" fmla="*/ 1078904850 w 26"/>
                <a:gd name="T9" fmla="*/ 0 h 34"/>
                <a:gd name="T10" fmla="*/ 2147483647 w 26"/>
                <a:gd name="T11" fmla="*/ 0 h 34"/>
                <a:gd name="T12" fmla="*/ 2147483647 w 26"/>
                <a:gd name="T13" fmla="*/ 0 h 34"/>
                <a:gd name="T14" fmla="*/ 2147483647 w 26"/>
                <a:gd name="T15" fmla="*/ 0 h 34"/>
                <a:gd name="T16" fmla="*/ 2147483647 w 26"/>
                <a:gd name="T17" fmla="*/ 378163891 h 34"/>
                <a:gd name="T18" fmla="*/ 2147483647 w 26"/>
                <a:gd name="T19" fmla="*/ 849045793 h 34"/>
                <a:gd name="T20" fmla="*/ 2147483647 w 26"/>
                <a:gd name="T21" fmla="*/ 1531415475 h 34"/>
                <a:gd name="T22" fmla="*/ 2147483647 w 26"/>
                <a:gd name="T23" fmla="*/ 1531415475 h 34"/>
                <a:gd name="T24" fmla="*/ 2147483647 w 26"/>
                <a:gd name="T25" fmla="*/ 2147483647 h 34"/>
                <a:gd name="T26" fmla="*/ 2147483647 w 26"/>
                <a:gd name="T27" fmla="*/ 2147483647 h 34"/>
                <a:gd name="T28" fmla="*/ 2147483647 w 26"/>
                <a:gd name="T29" fmla="*/ 2147483647 h 34"/>
                <a:gd name="T30" fmla="*/ 2147483647 w 26"/>
                <a:gd name="T31" fmla="*/ 2147483647 h 34"/>
                <a:gd name="T32" fmla="*/ 2147483647 w 26"/>
                <a:gd name="T33" fmla="*/ 2147483647 h 34"/>
                <a:gd name="T34" fmla="*/ 1463731696 w 26"/>
                <a:gd name="T35" fmla="*/ 2147483647 h 34"/>
                <a:gd name="T36" fmla="*/ 738196903 w 26"/>
                <a:gd name="T37" fmla="*/ 2147483647 h 34"/>
                <a:gd name="T38" fmla="*/ 345583264 w 26"/>
                <a:gd name="T39" fmla="*/ 2147483647 h 34"/>
                <a:gd name="T40" fmla="*/ 0 w 26"/>
                <a:gd name="T41" fmla="*/ 1531415475 h 34"/>
                <a:gd name="T42" fmla="*/ 0 w 26"/>
                <a:gd name="T43" fmla="*/ 1531415475 h 34"/>
                <a:gd name="T44" fmla="*/ 2147483647 w 26"/>
                <a:gd name="T45" fmla="*/ 1376263236 h 34"/>
                <a:gd name="T46" fmla="*/ 2147483647 w 26"/>
                <a:gd name="T47" fmla="*/ 1376263236 h 34"/>
                <a:gd name="T48" fmla="*/ 2147483647 w 26"/>
                <a:gd name="T49" fmla="*/ 849045793 h 34"/>
                <a:gd name="T50" fmla="*/ 2147483647 w 26"/>
                <a:gd name="T51" fmla="*/ 545000584 h 34"/>
                <a:gd name="T52" fmla="*/ 2147483647 w 26"/>
                <a:gd name="T53" fmla="*/ 378163891 h 34"/>
                <a:gd name="T54" fmla="*/ 2147483647 w 26"/>
                <a:gd name="T55" fmla="*/ 378163891 h 34"/>
                <a:gd name="T56" fmla="*/ 2147483647 w 26"/>
                <a:gd name="T57" fmla="*/ 378163891 h 34"/>
                <a:gd name="T58" fmla="*/ 1807737995 w 26"/>
                <a:gd name="T59" fmla="*/ 378163891 h 34"/>
                <a:gd name="T60" fmla="*/ 1463731696 w 26"/>
                <a:gd name="T61" fmla="*/ 545000584 h 34"/>
                <a:gd name="T62" fmla="*/ 1463731696 w 26"/>
                <a:gd name="T63" fmla="*/ 849045793 h 34"/>
                <a:gd name="T64" fmla="*/ 1078904850 w 26"/>
                <a:gd name="T65" fmla="*/ 1376263236 h 34"/>
                <a:gd name="T66" fmla="*/ 1078904850 w 26"/>
                <a:gd name="T67" fmla="*/ 1376263236 h 34"/>
                <a:gd name="T68" fmla="*/ 1463731696 w 26"/>
                <a:gd name="T69" fmla="*/ 2147483647 h 34"/>
                <a:gd name="T70" fmla="*/ 1807737995 w 26"/>
                <a:gd name="T71" fmla="*/ 2147483647 h 34"/>
                <a:gd name="T72" fmla="*/ 2147483647 w 26"/>
                <a:gd name="T73" fmla="*/ 2147483647 h 34"/>
                <a:gd name="T74" fmla="*/ 2147483647 w 26"/>
                <a:gd name="T75" fmla="*/ 2147483647 h 34"/>
                <a:gd name="T76" fmla="*/ 2147483647 w 26"/>
                <a:gd name="T77" fmla="*/ 2147483647 h 34"/>
                <a:gd name="T78" fmla="*/ 2147483647 w 26"/>
                <a:gd name="T79" fmla="*/ 2147483647 h 34"/>
                <a:gd name="T80" fmla="*/ 2147483647 w 26"/>
                <a:gd name="T81" fmla="*/ 1376263236 h 34"/>
                <a:gd name="T82" fmla="*/ 2147483647 w 26"/>
                <a:gd name="T83" fmla="*/ 1376263236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"/>
                <a:gd name="T127" fmla="*/ 0 h 34"/>
                <a:gd name="T128" fmla="*/ 26 w 26"/>
                <a:gd name="T129" fmla="*/ 34 h 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" h="34">
                  <a:moveTo>
                    <a:pt x="0" y="18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6" y="10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close/>
                  <a:moveTo>
                    <a:pt x="20" y="16"/>
                  </a:moveTo>
                  <a:lnTo>
                    <a:pt x="20" y="16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28" name="Freeform 164"/>
            <p:cNvSpPr>
              <a:spLocks/>
            </p:cNvSpPr>
            <p:nvPr/>
          </p:nvSpPr>
          <p:spPr bwMode="gray">
            <a:xfrm>
              <a:off x="4830" y="368"/>
              <a:ext cx="35" cy="49"/>
            </a:xfrm>
            <a:custGeom>
              <a:avLst/>
              <a:gdLst>
                <a:gd name="T0" fmla="*/ 2147483647 w 24"/>
                <a:gd name="T1" fmla="*/ 2147483647 h 34"/>
                <a:gd name="T2" fmla="*/ 2147483647 w 24"/>
                <a:gd name="T3" fmla="*/ 849045793 h 34"/>
                <a:gd name="T4" fmla="*/ 2147483647 w 24"/>
                <a:gd name="T5" fmla="*/ 849045793 h 34"/>
                <a:gd name="T6" fmla="*/ 2147483647 w 24"/>
                <a:gd name="T7" fmla="*/ 545000584 h 34"/>
                <a:gd name="T8" fmla="*/ 2147483647 w 24"/>
                <a:gd name="T9" fmla="*/ 378163891 h 34"/>
                <a:gd name="T10" fmla="*/ 1893065958 w 24"/>
                <a:gd name="T11" fmla="*/ 378163891 h 34"/>
                <a:gd name="T12" fmla="*/ 1893065958 w 24"/>
                <a:gd name="T13" fmla="*/ 378163891 h 34"/>
                <a:gd name="T14" fmla="*/ 1631153295 w 24"/>
                <a:gd name="T15" fmla="*/ 378163891 h 34"/>
                <a:gd name="T16" fmla="*/ 1298103107 w 24"/>
                <a:gd name="T17" fmla="*/ 545000584 h 34"/>
                <a:gd name="T18" fmla="*/ 977688383 w 24"/>
                <a:gd name="T19" fmla="*/ 1223623485 h 34"/>
                <a:gd name="T20" fmla="*/ 977688383 w 24"/>
                <a:gd name="T21" fmla="*/ 2147483647 h 34"/>
                <a:gd name="T22" fmla="*/ 0 w 24"/>
                <a:gd name="T23" fmla="*/ 2147483647 h 34"/>
                <a:gd name="T24" fmla="*/ 0 w 24"/>
                <a:gd name="T25" fmla="*/ 545000584 h 34"/>
                <a:gd name="T26" fmla="*/ 0 w 24"/>
                <a:gd name="T27" fmla="*/ 545000584 h 34"/>
                <a:gd name="T28" fmla="*/ 0 w 24"/>
                <a:gd name="T29" fmla="*/ 0 h 34"/>
                <a:gd name="T30" fmla="*/ 977688383 w 24"/>
                <a:gd name="T31" fmla="*/ 0 h 34"/>
                <a:gd name="T32" fmla="*/ 977688383 w 24"/>
                <a:gd name="T33" fmla="*/ 378163891 h 34"/>
                <a:gd name="T34" fmla="*/ 977688383 w 24"/>
                <a:gd name="T35" fmla="*/ 378163891 h 34"/>
                <a:gd name="T36" fmla="*/ 977688383 w 24"/>
                <a:gd name="T37" fmla="*/ 378163891 h 34"/>
                <a:gd name="T38" fmla="*/ 1631153295 w 24"/>
                <a:gd name="T39" fmla="*/ 0 h 34"/>
                <a:gd name="T40" fmla="*/ 2147483647 w 24"/>
                <a:gd name="T41" fmla="*/ 0 h 34"/>
                <a:gd name="T42" fmla="*/ 2147483647 w 24"/>
                <a:gd name="T43" fmla="*/ 0 h 34"/>
                <a:gd name="T44" fmla="*/ 2147483647 w 24"/>
                <a:gd name="T45" fmla="*/ 0 h 34"/>
                <a:gd name="T46" fmla="*/ 2147483647 w 24"/>
                <a:gd name="T47" fmla="*/ 182075110 h 34"/>
                <a:gd name="T48" fmla="*/ 2147483647 w 24"/>
                <a:gd name="T49" fmla="*/ 545000584 h 34"/>
                <a:gd name="T50" fmla="*/ 2147483647 w 24"/>
                <a:gd name="T51" fmla="*/ 849045793 h 34"/>
                <a:gd name="T52" fmla="*/ 2147483647 w 24"/>
                <a:gd name="T53" fmla="*/ 2147483647 h 34"/>
                <a:gd name="T54" fmla="*/ 2147483647 w 24"/>
                <a:gd name="T55" fmla="*/ 2147483647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"/>
                <a:gd name="T85" fmla="*/ 0 h 34"/>
                <a:gd name="T86" fmla="*/ 24 w 24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" h="34">
                  <a:moveTo>
                    <a:pt x="18" y="34"/>
                  </a:move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4"/>
                  </a:lnTo>
                  <a:lnTo>
                    <a:pt x="6" y="34"/>
                  </a:lnTo>
                  <a:lnTo>
                    <a:pt x="0" y="34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34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29" name="Freeform 165"/>
            <p:cNvSpPr>
              <a:spLocks/>
            </p:cNvSpPr>
            <p:nvPr/>
          </p:nvSpPr>
          <p:spPr bwMode="gray">
            <a:xfrm>
              <a:off x="4876" y="368"/>
              <a:ext cx="33" cy="49"/>
            </a:xfrm>
            <a:custGeom>
              <a:avLst/>
              <a:gdLst>
                <a:gd name="T0" fmla="*/ 2147483647 w 22"/>
                <a:gd name="T1" fmla="*/ 2147483647 h 34"/>
                <a:gd name="T2" fmla="*/ 2147483647 w 22"/>
                <a:gd name="T3" fmla="*/ 2147483647 h 34"/>
                <a:gd name="T4" fmla="*/ 2147483647 w 22"/>
                <a:gd name="T5" fmla="*/ 2147483647 h 34"/>
                <a:gd name="T6" fmla="*/ 1547923815 w 22"/>
                <a:gd name="T7" fmla="*/ 2147483647 h 34"/>
                <a:gd name="T8" fmla="*/ 0 w 22"/>
                <a:gd name="T9" fmla="*/ 2147483647 h 34"/>
                <a:gd name="T10" fmla="*/ 0 w 22"/>
                <a:gd name="T11" fmla="*/ 2078341377 h 34"/>
                <a:gd name="T12" fmla="*/ 2147483647 w 22"/>
                <a:gd name="T13" fmla="*/ 2078341377 h 34"/>
                <a:gd name="T14" fmla="*/ 2147483647 w 22"/>
                <a:gd name="T15" fmla="*/ 2078341377 h 34"/>
                <a:gd name="T16" fmla="*/ 2147483647 w 22"/>
                <a:gd name="T17" fmla="*/ 2147483647 h 34"/>
                <a:gd name="T18" fmla="*/ 2147483647 w 22"/>
                <a:gd name="T19" fmla="*/ 2147483647 h 34"/>
                <a:gd name="T20" fmla="*/ 2147483647 w 22"/>
                <a:gd name="T21" fmla="*/ 2147483647 h 34"/>
                <a:gd name="T22" fmla="*/ 2147483647 w 22"/>
                <a:gd name="T23" fmla="*/ 2147483647 h 34"/>
                <a:gd name="T24" fmla="*/ 2147483647 w 22"/>
                <a:gd name="T25" fmla="*/ 2147483647 h 34"/>
                <a:gd name="T26" fmla="*/ 2147483647 w 22"/>
                <a:gd name="T27" fmla="*/ 2078341377 h 34"/>
                <a:gd name="T28" fmla="*/ 2147483647 w 22"/>
                <a:gd name="T29" fmla="*/ 2078341377 h 34"/>
                <a:gd name="T30" fmla="*/ 2147483647 w 22"/>
                <a:gd name="T31" fmla="*/ 1895080998 h 34"/>
                <a:gd name="T32" fmla="*/ 2147483647 w 22"/>
                <a:gd name="T33" fmla="*/ 1895080998 h 34"/>
                <a:gd name="T34" fmla="*/ 2147483647 w 22"/>
                <a:gd name="T35" fmla="*/ 1531415475 h 34"/>
                <a:gd name="T36" fmla="*/ 1547923815 w 22"/>
                <a:gd name="T37" fmla="*/ 1223623485 h 34"/>
                <a:gd name="T38" fmla="*/ 0 w 22"/>
                <a:gd name="T39" fmla="*/ 1042525838 h 34"/>
                <a:gd name="T40" fmla="*/ 0 w 22"/>
                <a:gd name="T41" fmla="*/ 723385776 h 34"/>
                <a:gd name="T42" fmla="*/ 0 w 22"/>
                <a:gd name="T43" fmla="*/ 723385776 h 34"/>
                <a:gd name="T44" fmla="*/ 0 w 22"/>
                <a:gd name="T45" fmla="*/ 545000584 h 34"/>
                <a:gd name="T46" fmla="*/ 1547923815 w 22"/>
                <a:gd name="T47" fmla="*/ 182075110 h 34"/>
                <a:gd name="T48" fmla="*/ 2147483647 w 22"/>
                <a:gd name="T49" fmla="*/ 0 h 34"/>
                <a:gd name="T50" fmla="*/ 2147483647 w 22"/>
                <a:gd name="T51" fmla="*/ 0 h 34"/>
                <a:gd name="T52" fmla="*/ 2147483647 w 22"/>
                <a:gd name="T53" fmla="*/ 0 h 34"/>
                <a:gd name="T54" fmla="*/ 2147483647 w 22"/>
                <a:gd name="T55" fmla="*/ 0 h 34"/>
                <a:gd name="T56" fmla="*/ 2147483647 w 22"/>
                <a:gd name="T57" fmla="*/ 182075110 h 34"/>
                <a:gd name="T58" fmla="*/ 2147483647 w 22"/>
                <a:gd name="T59" fmla="*/ 378163891 h 34"/>
                <a:gd name="T60" fmla="*/ 2147483647 w 22"/>
                <a:gd name="T61" fmla="*/ 723385776 h 34"/>
                <a:gd name="T62" fmla="*/ 2147483647 w 22"/>
                <a:gd name="T63" fmla="*/ 723385776 h 34"/>
                <a:gd name="T64" fmla="*/ 2147483647 w 22"/>
                <a:gd name="T65" fmla="*/ 723385776 h 34"/>
                <a:gd name="T66" fmla="*/ 2147483647 w 22"/>
                <a:gd name="T67" fmla="*/ 378163891 h 34"/>
                <a:gd name="T68" fmla="*/ 2147483647 w 22"/>
                <a:gd name="T69" fmla="*/ 378163891 h 34"/>
                <a:gd name="T70" fmla="*/ 2147483647 w 22"/>
                <a:gd name="T71" fmla="*/ 378163891 h 34"/>
                <a:gd name="T72" fmla="*/ 2147483647 w 22"/>
                <a:gd name="T73" fmla="*/ 378163891 h 34"/>
                <a:gd name="T74" fmla="*/ 2147483647 w 22"/>
                <a:gd name="T75" fmla="*/ 723385776 h 34"/>
                <a:gd name="T76" fmla="*/ 2147483647 w 22"/>
                <a:gd name="T77" fmla="*/ 723385776 h 34"/>
                <a:gd name="T78" fmla="*/ 2147483647 w 22"/>
                <a:gd name="T79" fmla="*/ 849045793 h 34"/>
                <a:gd name="T80" fmla="*/ 2147483647 w 22"/>
                <a:gd name="T81" fmla="*/ 1042525838 h 34"/>
                <a:gd name="T82" fmla="*/ 2147483647 w 22"/>
                <a:gd name="T83" fmla="*/ 1223623485 h 34"/>
                <a:gd name="T84" fmla="*/ 2147483647 w 22"/>
                <a:gd name="T85" fmla="*/ 1531415475 h 34"/>
                <a:gd name="T86" fmla="*/ 2147483647 w 22"/>
                <a:gd name="T87" fmla="*/ 1763459079 h 34"/>
                <a:gd name="T88" fmla="*/ 2147483647 w 22"/>
                <a:gd name="T89" fmla="*/ 2078341377 h 34"/>
                <a:gd name="T90" fmla="*/ 2147483647 w 22"/>
                <a:gd name="T91" fmla="*/ 2078341377 h 34"/>
                <a:gd name="T92" fmla="*/ 2147483647 w 22"/>
                <a:gd name="T93" fmla="*/ 2147483647 h 34"/>
                <a:gd name="T94" fmla="*/ 2147483647 w 22"/>
                <a:gd name="T95" fmla="*/ 2147483647 h 34"/>
                <a:gd name="T96" fmla="*/ 2147483647 w 22"/>
                <a:gd name="T97" fmla="*/ 2147483647 h 34"/>
                <a:gd name="T98" fmla="*/ 2147483647 w 22"/>
                <a:gd name="T99" fmla="*/ 2147483647 h 34"/>
                <a:gd name="T100" fmla="*/ 2147483647 w 22"/>
                <a:gd name="T101" fmla="*/ 2147483647 h 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"/>
                <a:gd name="T154" fmla="*/ 0 h 34"/>
                <a:gd name="T155" fmla="*/ 22 w 22"/>
                <a:gd name="T156" fmla="*/ 34 h 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" h="34">
                  <a:moveTo>
                    <a:pt x="10" y="34"/>
                  </a:moveTo>
                  <a:lnTo>
                    <a:pt x="10" y="34"/>
                  </a:lnTo>
                  <a:lnTo>
                    <a:pt x="6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8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4" y="14"/>
                  </a:lnTo>
                  <a:lnTo>
                    <a:pt x="20" y="18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2" y="30"/>
                  </a:lnTo>
                  <a:lnTo>
                    <a:pt x="20" y="32"/>
                  </a:lnTo>
                  <a:lnTo>
                    <a:pt x="16" y="34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30" name="Freeform 166"/>
            <p:cNvSpPr>
              <a:spLocks/>
            </p:cNvSpPr>
            <p:nvPr/>
          </p:nvSpPr>
          <p:spPr bwMode="gray">
            <a:xfrm>
              <a:off x="4911" y="353"/>
              <a:ext cx="30" cy="64"/>
            </a:xfrm>
            <a:custGeom>
              <a:avLst/>
              <a:gdLst>
                <a:gd name="T0" fmla="*/ 2147483647 w 20"/>
                <a:gd name="T1" fmla="*/ 1427005317 h 44"/>
                <a:gd name="T2" fmla="*/ 2147483647 w 20"/>
                <a:gd name="T3" fmla="*/ 597156191 h 44"/>
                <a:gd name="T4" fmla="*/ 2147483647 w 20"/>
                <a:gd name="T5" fmla="*/ 0 h 44"/>
                <a:gd name="T6" fmla="*/ 2147483647 w 20"/>
                <a:gd name="T7" fmla="*/ 1427005317 h 44"/>
                <a:gd name="T8" fmla="*/ 2147483647 w 20"/>
                <a:gd name="T9" fmla="*/ 1427005317 h 44"/>
                <a:gd name="T10" fmla="*/ 2147483647 w 20"/>
                <a:gd name="T11" fmla="*/ 1862790894 h 44"/>
                <a:gd name="T12" fmla="*/ 2147483647 w 20"/>
                <a:gd name="T13" fmla="*/ 1862790894 h 44"/>
                <a:gd name="T14" fmla="*/ 2147483647 w 20"/>
                <a:gd name="T15" fmla="*/ 2147483647 h 44"/>
                <a:gd name="T16" fmla="*/ 2147483647 w 20"/>
                <a:gd name="T17" fmla="*/ 2147483647 h 44"/>
                <a:gd name="T18" fmla="*/ 2147483647 w 20"/>
                <a:gd name="T19" fmla="*/ 2147483647 h 44"/>
                <a:gd name="T20" fmla="*/ 2147483647 w 20"/>
                <a:gd name="T21" fmla="*/ 2147483647 h 44"/>
                <a:gd name="T22" fmla="*/ 2147483647 w 20"/>
                <a:gd name="T23" fmla="*/ 2147483647 h 44"/>
                <a:gd name="T24" fmla="*/ 2147483647 w 20"/>
                <a:gd name="T25" fmla="*/ 2147483647 h 44"/>
                <a:gd name="T26" fmla="*/ 2147483647 w 20"/>
                <a:gd name="T27" fmla="*/ 2147483647 h 44"/>
                <a:gd name="T28" fmla="*/ 2147483647 w 20"/>
                <a:gd name="T29" fmla="*/ 2147483647 h 44"/>
                <a:gd name="T30" fmla="*/ 2147483647 w 20"/>
                <a:gd name="T31" fmla="*/ 2147483647 h 44"/>
                <a:gd name="T32" fmla="*/ 2147483647 w 20"/>
                <a:gd name="T33" fmla="*/ 2147483647 h 44"/>
                <a:gd name="T34" fmla="*/ 2147483647 w 20"/>
                <a:gd name="T35" fmla="*/ 2147483647 h 44"/>
                <a:gd name="T36" fmla="*/ 2147483647 w 20"/>
                <a:gd name="T37" fmla="*/ 2147483647 h 44"/>
                <a:gd name="T38" fmla="*/ 2147483647 w 20"/>
                <a:gd name="T39" fmla="*/ 2147483647 h 44"/>
                <a:gd name="T40" fmla="*/ 2147483647 w 20"/>
                <a:gd name="T41" fmla="*/ 1862790894 h 44"/>
                <a:gd name="T42" fmla="*/ 0 w 20"/>
                <a:gd name="T43" fmla="*/ 1862790894 h 44"/>
                <a:gd name="T44" fmla="*/ 0 w 20"/>
                <a:gd name="T45" fmla="*/ 1427005317 h 44"/>
                <a:gd name="T46" fmla="*/ 2147483647 w 20"/>
                <a:gd name="T47" fmla="*/ 1427005317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44"/>
                <a:gd name="T74" fmla="*/ 20 w 20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44">
                  <a:moveTo>
                    <a:pt x="6" y="10"/>
                  </a:moveTo>
                  <a:lnTo>
                    <a:pt x="6" y="4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2" y="1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4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31" name="Freeform 167"/>
            <p:cNvSpPr>
              <a:spLocks/>
            </p:cNvSpPr>
            <p:nvPr/>
          </p:nvSpPr>
          <p:spPr bwMode="gray">
            <a:xfrm>
              <a:off x="4946" y="368"/>
              <a:ext cx="24" cy="49"/>
            </a:xfrm>
            <a:custGeom>
              <a:avLst/>
              <a:gdLst>
                <a:gd name="T0" fmla="*/ 2147483647 w 16"/>
                <a:gd name="T1" fmla="*/ 378163891 h 34"/>
                <a:gd name="T2" fmla="*/ 2147483647 w 16"/>
                <a:gd name="T3" fmla="*/ 378163891 h 34"/>
                <a:gd name="T4" fmla="*/ 2147483647 w 16"/>
                <a:gd name="T5" fmla="*/ 378163891 h 34"/>
                <a:gd name="T6" fmla="*/ 2147483647 w 16"/>
                <a:gd name="T7" fmla="*/ 182075110 h 34"/>
                <a:gd name="T8" fmla="*/ 2147483647 w 16"/>
                <a:gd name="T9" fmla="*/ 0 h 34"/>
                <a:gd name="T10" fmla="*/ 2147483647 w 16"/>
                <a:gd name="T11" fmla="*/ 0 h 34"/>
                <a:gd name="T12" fmla="*/ 2147483647 w 16"/>
                <a:gd name="T13" fmla="*/ 378163891 h 34"/>
                <a:gd name="T14" fmla="*/ 2147483647 w 16"/>
                <a:gd name="T15" fmla="*/ 378163891 h 34"/>
                <a:gd name="T16" fmla="*/ 2147483647 w 16"/>
                <a:gd name="T17" fmla="*/ 378163891 h 34"/>
                <a:gd name="T18" fmla="*/ 2147483647 w 16"/>
                <a:gd name="T19" fmla="*/ 378163891 h 34"/>
                <a:gd name="T20" fmla="*/ 2147483647 w 16"/>
                <a:gd name="T21" fmla="*/ 545000584 h 34"/>
                <a:gd name="T22" fmla="*/ 2147483647 w 16"/>
                <a:gd name="T23" fmla="*/ 723385776 h 34"/>
                <a:gd name="T24" fmla="*/ 2147483647 w 16"/>
                <a:gd name="T25" fmla="*/ 1223623485 h 34"/>
                <a:gd name="T26" fmla="*/ 2147483647 w 16"/>
                <a:gd name="T27" fmla="*/ 2147483647 h 34"/>
                <a:gd name="T28" fmla="*/ 0 w 16"/>
                <a:gd name="T29" fmla="*/ 2147483647 h 34"/>
                <a:gd name="T30" fmla="*/ 0 w 16"/>
                <a:gd name="T31" fmla="*/ 0 h 34"/>
                <a:gd name="T32" fmla="*/ 2147483647 w 16"/>
                <a:gd name="T33" fmla="*/ 0 h 34"/>
                <a:gd name="T34" fmla="*/ 2147483647 w 16"/>
                <a:gd name="T35" fmla="*/ 378163891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34"/>
                <a:gd name="T56" fmla="*/ 16 w 16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34">
                  <a:moveTo>
                    <a:pt x="4" y="4"/>
                  </a:move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32" name="Freeform 168"/>
            <p:cNvSpPr>
              <a:spLocks/>
            </p:cNvSpPr>
            <p:nvPr/>
          </p:nvSpPr>
          <p:spPr bwMode="gray">
            <a:xfrm>
              <a:off x="4975" y="368"/>
              <a:ext cx="35" cy="49"/>
            </a:xfrm>
            <a:custGeom>
              <a:avLst/>
              <a:gdLst>
                <a:gd name="T0" fmla="*/ 2147483647 w 24"/>
                <a:gd name="T1" fmla="*/ 0 h 34"/>
                <a:gd name="T2" fmla="*/ 2147483647 w 24"/>
                <a:gd name="T3" fmla="*/ 0 h 34"/>
                <a:gd name="T4" fmla="*/ 2147483647 w 24"/>
                <a:gd name="T5" fmla="*/ 2147483647 h 34"/>
                <a:gd name="T6" fmla="*/ 2147483647 w 24"/>
                <a:gd name="T7" fmla="*/ 2147483647 h 34"/>
                <a:gd name="T8" fmla="*/ 2147483647 w 24"/>
                <a:gd name="T9" fmla="*/ 2147483647 h 34"/>
                <a:gd name="T10" fmla="*/ 2147483647 w 24"/>
                <a:gd name="T11" fmla="*/ 2147483647 h 34"/>
                <a:gd name="T12" fmla="*/ 2147483647 w 24"/>
                <a:gd name="T13" fmla="*/ 2147483647 h 34"/>
                <a:gd name="T14" fmla="*/ 2147483647 w 24"/>
                <a:gd name="T15" fmla="*/ 2147483647 h 34"/>
                <a:gd name="T16" fmla="*/ 2147483647 w 24"/>
                <a:gd name="T17" fmla="*/ 2147483647 h 34"/>
                <a:gd name="T18" fmla="*/ 2110571382 w 24"/>
                <a:gd name="T19" fmla="*/ 2147483647 h 34"/>
                <a:gd name="T20" fmla="*/ 1631153295 w 24"/>
                <a:gd name="T21" fmla="*/ 2147483647 h 34"/>
                <a:gd name="T22" fmla="*/ 1631153295 w 24"/>
                <a:gd name="T23" fmla="*/ 2147483647 h 34"/>
                <a:gd name="T24" fmla="*/ 977688383 w 24"/>
                <a:gd name="T25" fmla="*/ 2147483647 h 34"/>
                <a:gd name="T26" fmla="*/ 315232206 w 24"/>
                <a:gd name="T27" fmla="*/ 2147483647 h 34"/>
                <a:gd name="T28" fmla="*/ 0 w 24"/>
                <a:gd name="T29" fmla="*/ 2147483647 h 34"/>
                <a:gd name="T30" fmla="*/ 0 w 24"/>
                <a:gd name="T31" fmla="*/ 2147483647 h 34"/>
                <a:gd name="T32" fmla="*/ 0 w 24"/>
                <a:gd name="T33" fmla="*/ 0 h 34"/>
                <a:gd name="T34" fmla="*/ 977688383 w 24"/>
                <a:gd name="T35" fmla="*/ 0 h 34"/>
                <a:gd name="T36" fmla="*/ 977688383 w 24"/>
                <a:gd name="T37" fmla="*/ 2078341377 h 34"/>
                <a:gd name="T38" fmla="*/ 977688383 w 24"/>
                <a:gd name="T39" fmla="*/ 2078341377 h 34"/>
                <a:gd name="T40" fmla="*/ 1298103107 w 24"/>
                <a:gd name="T41" fmla="*/ 2147483647 h 34"/>
                <a:gd name="T42" fmla="*/ 1893065958 w 24"/>
                <a:gd name="T43" fmla="*/ 2147483647 h 34"/>
                <a:gd name="T44" fmla="*/ 1893065958 w 24"/>
                <a:gd name="T45" fmla="*/ 2147483647 h 34"/>
                <a:gd name="T46" fmla="*/ 2147483647 w 24"/>
                <a:gd name="T47" fmla="*/ 2147483647 h 34"/>
                <a:gd name="T48" fmla="*/ 2147483647 w 24"/>
                <a:gd name="T49" fmla="*/ 2147483647 h 34"/>
                <a:gd name="T50" fmla="*/ 2147483647 w 24"/>
                <a:gd name="T51" fmla="*/ 1895080998 h 34"/>
                <a:gd name="T52" fmla="*/ 2147483647 w 24"/>
                <a:gd name="T53" fmla="*/ 0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34"/>
                <a:gd name="T83" fmla="*/ 24 w 24"/>
                <a:gd name="T84" fmla="*/ 34 h 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34">
                  <a:moveTo>
                    <a:pt x="18" y="0"/>
                  </a:moveTo>
                  <a:lnTo>
                    <a:pt x="24" y="0"/>
                  </a:lnTo>
                  <a:lnTo>
                    <a:pt x="24" y="26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2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33" name="Freeform 169"/>
            <p:cNvSpPr>
              <a:spLocks/>
            </p:cNvSpPr>
            <p:nvPr/>
          </p:nvSpPr>
          <p:spPr bwMode="gray">
            <a:xfrm>
              <a:off x="5022" y="368"/>
              <a:ext cx="35" cy="49"/>
            </a:xfrm>
            <a:custGeom>
              <a:avLst/>
              <a:gdLst>
                <a:gd name="T0" fmla="*/ 2147483647 w 24"/>
                <a:gd name="T1" fmla="*/ 849045793 h 34"/>
                <a:gd name="T2" fmla="*/ 2147483647 w 24"/>
                <a:gd name="T3" fmla="*/ 849045793 h 34"/>
                <a:gd name="T4" fmla="*/ 2147483647 w 24"/>
                <a:gd name="T5" fmla="*/ 545000584 h 34"/>
                <a:gd name="T6" fmla="*/ 2110571382 w 24"/>
                <a:gd name="T7" fmla="*/ 378163891 h 34"/>
                <a:gd name="T8" fmla="*/ 2110571382 w 24"/>
                <a:gd name="T9" fmla="*/ 378163891 h 34"/>
                <a:gd name="T10" fmla="*/ 1631153295 w 24"/>
                <a:gd name="T11" fmla="*/ 378163891 h 34"/>
                <a:gd name="T12" fmla="*/ 1298103107 w 24"/>
                <a:gd name="T13" fmla="*/ 545000584 h 34"/>
                <a:gd name="T14" fmla="*/ 1298103107 w 24"/>
                <a:gd name="T15" fmla="*/ 849045793 h 34"/>
                <a:gd name="T16" fmla="*/ 977688383 w 24"/>
                <a:gd name="T17" fmla="*/ 1376263236 h 34"/>
                <a:gd name="T18" fmla="*/ 977688383 w 24"/>
                <a:gd name="T19" fmla="*/ 1376263236 h 34"/>
                <a:gd name="T20" fmla="*/ 1298103107 w 24"/>
                <a:gd name="T21" fmla="*/ 2147483647 h 34"/>
                <a:gd name="T22" fmla="*/ 1631153295 w 24"/>
                <a:gd name="T23" fmla="*/ 2147483647 h 34"/>
                <a:gd name="T24" fmla="*/ 2110571382 w 24"/>
                <a:gd name="T25" fmla="*/ 2147483647 h 34"/>
                <a:gd name="T26" fmla="*/ 2110571382 w 24"/>
                <a:gd name="T27" fmla="*/ 2147483647 h 34"/>
                <a:gd name="T28" fmla="*/ 2147483647 w 24"/>
                <a:gd name="T29" fmla="*/ 2147483647 h 34"/>
                <a:gd name="T30" fmla="*/ 2147483647 w 24"/>
                <a:gd name="T31" fmla="*/ 2147483647 h 34"/>
                <a:gd name="T32" fmla="*/ 2147483647 w 24"/>
                <a:gd name="T33" fmla="*/ 1895080998 h 34"/>
                <a:gd name="T34" fmla="*/ 2147483647 w 24"/>
                <a:gd name="T35" fmla="*/ 1895080998 h 34"/>
                <a:gd name="T36" fmla="*/ 2147483647 w 24"/>
                <a:gd name="T37" fmla="*/ 1895080998 h 34"/>
                <a:gd name="T38" fmla="*/ 2147483647 w 24"/>
                <a:gd name="T39" fmla="*/ 2147483647 h 34"/>
                <a:gd name="T40" fmla="*/ 2147483647 w 24"/>
                <a:gd name="T41" fmla="*/ 2147483647 h 34"/>
                <a:gd name="T42" fmla="*/ 2147483647 w 24"/>
                <a:gd name="T43" fmla="*/ 2147483647 h 34"/>
                <a:gd name="T44" fmla="*/ 2110571382 w 24"/>
                <a:gd name="T45" fmla="*/ 2147483647 h 34"/>
                <a:gd name="T46" fmla="*/ 2110571382 w 24"/>
                <a:gd name="T47" fmla="*/ 2147483647 h 34"/>
                <a:gd name="T48" fmla="*/ 1298103107 w 24"/>
                <a:gd name="T49" fmla="*/ 2147483647 h 34"/>
                <a:gd name="T50" fmla="*/ 670415174 w 24"/>
                <a:gd name="T51" fmla="*/ 2147483647 h 34"/>
                <a:gd name="T52" fmla="*/ 315232206 w 24"/>
                <a:gd name="T53" fmla="*/ 2147483647 h 34"/>
                <a:gd name="T54" fmla="*/ 0 w 24"/>
                <a:gd name="T55" fmla="*/ 1531415475 h 34"/>
                <a:gd name="T56" fmla="*/ 0 w 24"/>
                <a:gd name="T57" fmla="*/ 1531415475 h 34"/>
                <a:gd name="T58" fmla="*/ 315232206 w 24"/>
                <a:gd name="T59" fmla="*/ 849045793 h 34"/>
                <a:gd name="T60" fmla="*/ 315232206 w 24"/>
                <a:gd name="T61" fmla="*/ 378163891 h 34"/>
                <a:gd name="T62" fmla="*/ 977688383 w 24"/>
                <a:gd name="T63" fmla="*/ 0 h 34"/>
                <a:gd name="T64" fmla="*/ 2110571382 w 24"/>
                <a:gd name="T65" fmla="*/ 0 h 34"/>
                <a:gd name="T66" fmla="*/ 2110571382 w 24"/>
                <a:gd name="T67" fmla="*/ 0 h 34"/>
                <a:gd name="T68" fmla="*/ 2147483647 w 24"/>
                <a:gd name="T69" fmla="*/ 0 h 34"/>
                <a:gd name="T70" fmla="*/ 2147483647 w 24"/>
                <a:gd name="T71" fmla="*/ 182075110 h 34"/>
                <a:gd name="T72" fmla="*/ 2147483647 w 24"/>
                <a:gd name="T73" fmla="*/ 545000584 h 34"/>
                <a:gd name="T74" fmla="*/ 2147483647 w 24"/>
                <a:gd name="T75" fmla="*/ 849045793 h 34"/>
                <a:gd name="T76" fmla="*/ 2147483647 w 24"/>
                <a:gd name="T77" fmla="*/ 849045793 h 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"/>
                <a:gd name="T118" fmla="*/ 0 h 34"/>
                <a:gd name="T119" fmla="*/ 24 w 24"/>
                <a:gd name="T120" fmla="*/ 34 h 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" h="34">
                  <a:moveTo>
                    <a:pt x="18" y="10"/>
                  </a:moveTo>
                  <a:lnTo>
                    <a:pt x="18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0" y="32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34" name="Freeform 170"/>
            <p:cNvSpPr>
              <a:spLocks/>
            </p:cNvSpPr>
            <p:nvPr/>
          </p:nvSpPr>
          <p:spPr bwMode="gray">
            <a:xfrm>
              <a:off x="5063" y="353"/>
              <a:ext cx="26" cy="64"/>
            </a:xfrm>
            <a:custGeom>
              <a:avLst/>
              <a:gdLst>
                <a:gd name="T0" fmla="*/ 595000850 w 18"/>
                <a:gd name="T1" fmla="*/ 1427005317 h 44"/>
                <a:gd name="T2" fmla="*/ 595000850 w 18"/>
                <a:gd name="T3" fmla="*/ 597156191 h 44"/>
                <a:gd name="T4" fmla="*/ 1145459027 w 18"/>
                <a:gd name="T5" fmla="*/ 0 h 44"/>
                <a:gd name="T6" fmla="*/ 1145459027 w 18"/>
                <a:gd name="T7" fmla="*/ 1427005317 h 44"/>
                <a:gd name="T8" fmla="*/ 1754771566 w 18"/>
                <a:gd name="T9" fmla="*/ 1427005317 h 44"/>
                <a:gd name="T10" fmla="*/ 1754771566 w 18"/>
                <a:gd name="T11" fmla="*/ 1862790894 h 44"/>
                <a:gd name="T12" fmla="*/ 1145459027 w 18"/>
                <a:gd name="T13" fmla="*/ 1862790894 h 44"/>
                <a:gd name="T14" fmla="*/ 1145459027 w 18"/>
                <a:gd name="T15" fmla="*/ 2147483647 h 44"/>
                <a:gd name="T16" fmla="*/ 1145459027 w 18"/>
                <a:gd name="T17" fmla="*/ 2147483647 h 44"/>
                <a:gd name="T18" fmla="*/ 1145459027 w 18"/>
                <a:gd name="T19" fmla="*/ 2147483647 h 44"/>
                <a:gd name="T20" fmla="*/ 1343315939 w 18"/>
                <a:gd name="T21" fmla="*/ 2147483647 h 44"/>
                <a:gd name="T22" fmla="*/ 1527309148 w 18"/>
                <a:gd name="T23" fmla="*/ 2147483647 h 44"/>
                <a:gd name="T24" fmla="*/ 1527309148 w 18"/>
                <a:gd name="T25" fmla="*/ 2147483647 h 44"/>
                <a:gd name="T26" fmla="*/ 1754771566 w 18"/>
                <a:gd name="T27" fmla="*/ 2147483647 h 44"/>
                <a:gd name="T28" fmla="*/ 1754771566 w 18"/>
                <a:gd name="T29" fmla="*/ 2147483647 h 44"/>
                <a:gd name="T30" fmla="*/ 1754771566 w 18"/>
                <a:gd name="T31" fmla="*/ 2147483647 h 44"/>
                <a:gd name="T32" fmla="*/ 1343315939 w 18"/>
                <a:gd name="T33" fmla="*/ 2147483647 h 44"/>
                <a:gd name="T34" fmla="*/ 1343315939 w 18"/>
                <a:gd name="T35" fmla="*/ 2147483647 h 44"/>
                <a:gd name="T36" fmla="*/ 793009186 w 18"/>
                <a:gd name="T37" fmla="*/ 2147483647 h 44"/>
                <a:gd name="T38" fmla="*/ 595000850 w 18"/>
                <a:gd name="T39" fmla="*/ 2147483647 h 44"/>
                <a:gd name="T40" fmla="*/ 595000850 w 18"/>
                <a:gd name="T41" fmla="*/ 1862790894 h 44"/>
                <a:gd name="T42" fmla="*/ 0 w 18"/>
                <a:gd name="T43" fmla="*/ 1862790894 h 44"/>
                <a:gd name="T44" fmla="*/ 0 w 18"/>
                <a:gd name="T45" fmla="*/ 1427005317 h 44"/>
                <a:gd name="T46" fmla="*/ 595000850 w 18"/>
                <a:gd name="T47" fmla="*/ 1427005317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44"/>
                <a:gd name="T74" fmla="*/ 18 w 18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44">
                  <a:moveTo>
                    <a:pt x="6" y="10"/>
                  </a:moveTo>
                  <a:lnTo>
                    <a:pt x="6" y="4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35" name="Freeform 171"/>
            <p:cNvSpPr>
              <a:spLocks noEditPoints="1"/>
            </p:cNvSpPr>
            <p:nvPr/>
          </p:nvSpPr>
          <p:spPr bwMode="gray">
            <a:xfrm>
              <a:off x="5095" y="348"/>
              <a:ext cx="9" cy="69"/>
            </a:xfrm>
            <a:custGeom>
              <a:avLst/>
              <a:gdLst>
                <a:gd name="T0" fmla="*/ 0 w 6"/>
                <a:gd name="T1" fmla="*/ 0 h 48"/>
                <a:gd name="T2" fmla="*/ 2147483647 w 6"/>
                <a:gd name="T3" fmla="*/ 0 h 48"/>
                <a:gd name="T4" fmla="*/ 2147483647 w 6"/>
                <a:gd name="T5" fmla="*/ 483473278 h 48"/>
                <a:gd name="T6" fmla="*/ 0 w 6"/>
                <a:gd name="T7" fmla="*/ 483473278 h 48"/>
                <a:gd name="T8" fmla="*/ 0 w 6"/>
                <a:gd name="T9" fmla="*/ 0 h 48"/>
                <a:gd name="T10" fmla="*/ 2147483647 w 6"/>
                <a:gd name="T11" fmla="*/ 2147483647 h 48"/>
                <a:gd name="T12" fmla="*/ 0 w 6"/>
                <a:gd name="T13" fmla="*/ 2147483647 h 48"/>
                <a:gd name="T14" fmla="*/ 0 w 6"/>
                <a:gd name="T15" fmla="*/ 1065538141 h 48"/>
                <a:gd name="T16" fmla="*/ 2147483647 w 6"/>
                <a:gd name="T17" fmla="*/ 1065538141 h 48"/>
                <a:gd name="T18" fmla="*/ 2147483647 w 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8"/>
                <a:gd name="T32" fmla="*/ 6 w 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6" y="48"/>
                  </a:moveTo>
                  <a:lnTo>
                    <a:pt x="0" y="48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36" name="Freeform 172"/>
            <p:cNvSpPr>
              <a:spLocks noEditPoints="1"/>
            </p:cNvSpPr>
            <p:nvPr/>
          </p:nvSpPr>
          <p:spPr bwMode="gray">
            <a:xfrm>
              <a:off x="5115" y="368"/>
              <a:ext cx="38" cy="49"/>
            </a:xfrm>
            <a:custGeom>
              <a:avLst/>
              <a:gdLst>
                <a:gd name="T0" fmla="*/ 0 w 26"/>
                <a:gd name="T1" fmla="*/ 1531415475 h 34"/>
                <a:gd name="T2" fmla="*/ 0 w 26"/>
                <a:gd name="T3" fmla="*/ 1531415475 h 34"/>
                <a:gd name="T4" fmla="*/ 0 w 26"/>
                <a:gd name="T5" fmla="*/ 849045793 h 34"/>
                <a:gd name="T6" fmla="*/ 345583264 w 26"/>
                <a:gd name="T7" fmla="*/ 378163891 h 34"/>
                <a:gd name="T8" fmla="*/ 1078904850 w 26"/>
                <a:gd name="T9" fmla="*/ 0 h 34"/>
                <a:gd name="T10" fmla="*/ 2139299567 w 26"/>
                <a:gd name="T11" fmla="*/ 0 h 34"/>
                <a:gd name="T12" fmla="*/ 2139299567 w 26"/>
                <a:gd name="T13" fmla="*/ 0 h 34"/>
                <a:gd name="T14" fmla="*/ 2147483647 w 26"/>
                <a:gd name="T15" fmla="*/ 0 h 34"/>
                <a:gd name="T16" fmla="*/ 2147483647 w 26"/>
                <a:gd name="T17" fmla="*/ 378163891 h 34"/>
                <a:gd name="T18" fmla="*/ 2147483647 w 26"/>
                <a:gd name="T19" fmla="*/ 849045793 h 34"/>
                <a:gd name="T20" fmla="*/ 2147483647 w 26"/>
                <a:gd name="T21" fmla="*/ 1531415475 h 34"/>
                <a:gd name="T22" fmla="*/ 2147483647 w 26"/>
                <a:gd name="T23" fmla="*/ 1531415475 h 34"/>
                <a:gd name="T24" fmla="*/ 2147483647 w 26"/>
                <a:gd name="T25" fmla="*/ 2147483647 h 34"/>
                <a:gd name="T26" fmla="*/ 2147483647 w 26"/>
                <a:gd name="T27" fmla="*/ 2147483647 h 34"/>
                <a:gd name="T28" fmla="*/ 2147483647 w 26"/>
                <a:gd name="T29" fmla="*/ 2147483647 h 34"/>
                <a:gd name="T30" fmla="*/ 2139299567 w 26"/>
                <a:gd name="T31" fmla="*/ 2147483647 h 34"/>
                <a:gd name="T32" fmla="*/ 2139299567 w 26"/>
                <a:gd name="T33" fmla="*/ 2147483647 h 34"/>
                <a:gd name="T34" fmla="*/ 1463731696 w 26"/>
                <a:gd name="T35" fmla="*/ 2147483647 h 34"/>
                <a:gd name="T36" fmla="*/ 738196903 w 26"/>
                <a:gd name="T37" fmla="*/ 2147483647 h 34"/>
                <a:gd name="T38" fmla="*/ 0 w 26"/>
                <a:gd name="T39" fmla="*/ 2147483647 h 34"/>
                <a:gd name="T40" fmla="*/ 0 w 26"/>
                <a:gd name="T41" fmla="*/ 1531415475 h 34"/>
                <a:gd name="T42" fmla="*/ 0 w 26"/>
                <a:gd name="T43" fmla="*/ 1531415475 h 34"/>
                <a:gd name="T44" fmla="*/ 2147483647 w 26"/>
                <a:gd name="T45" fmla="*/ 1376263236 h 34"/>
                <a:gd name="T46" fmla="*/ 2147483647 w 26"/>
                <a:gd name="T47" fmla="*/ 1376263236 h 34"/>
                <a:gd name="T48" fmla="*/ 2147483647 w 26"/>
                <a:gd name="T49" fmla="*/ 849045793 h 34"/>
                <a:gd name="T50" fmla="*/ 2147483647 w 26"/>
                <a:gd name="T51" fmla="*/ 545000584 h 34"/>
                <a:gd name="T52" fmla="*/ 2147483647 w 26"/>
                <a:gd name="T53" fmla="*/ 378163891 h 34"/>
                <a:gd name="T54" fmla="*/ 2139299567 w 26"/>
                <a:gd name="T55" fmla="*/ 378163891 h 34"/>
                <a:gd name="T56" fmla="*/ 2139299567 w 26"/>
                <a:gd name="T57" fmla="*/ 378163891 h 34"/>
                <a:gd name="T58" fmla="*/ 1807737995 w 26"/>
                <a:gd name="T59" fmla="*/ 378163891 h 34"/>
                <a:gd name="T60" fmla="*/ 1463731696 w 26"/>
                <a:gd name="T61" fmla="*/ 545000584 h 34"/>
                <a:gd name="T62" fmla="*/ 1078904850 w 26"/>
                <a:gd name="T63" fmla="*/ 849045793 h 34"/>
                <a:gd name="T64" fmla="*/ 1078904850 w 26"/>
                <a:gd name="T65" fmla="*/ 1376263236 h 34"/>
                <a:gd name="T66" fmla="*/ 1078904850 w 26"/>
                <a:gd name="T67" fmla="*/ 1376263236 h 34"/>
                <a:gd name="T68" fmla="*/ 1078904850 w 26"/>
                <a:gd name="T69" fmla="*/ 2147483647 h 34"/>
                <a:gd name="T70" fmla="*/ 1463731696 w 26"/>
                <a:gd name="T71" fmla="*/ 2147483647 h 34"/>
                <a:gd name="T72" fmla="*/ 2139299567 w 26"/>
                <a:gd name="T73" fmla="*/ 2147483647 h 34"/>
                <a:gd name="T74" fmla="*/ 2139299567 w 26"/>
                <a:gd name="T75" fmla="*/ 2147483647 h 34"/>
                <a:gd name="T76" fmla="*/ 2147483647 w 26"/>
                <a:gd name="T77" fmla="*/ 2147483647 h 34"/>
                <a:gd name="T78" fmla="*/ 2147483647 w 26"/>
                <a:gd name="T79" fmla="*/ 2147483647 h 34"/>
                <a:gd name="T80" fmla="*/ 2147483647 w 26"/>
                <a:gd name="T81" fmla="*/ 1376263236 h 34"/>
                <a:gd name="T82" fmla="*/ 2147483647 w 26"/>
                <a:gd name="T83" fmla="*/ 1376263236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"/>
                <a:gd name="T127" fmla="*/ 0 h 34"/>
                <a:gd name="T128" fmla="*/ 26 w 26"/>
                <a:gd name="T129" fmla="*/ 34 h 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" h="34">
                  <a:moveTo>
                    <a:pt x="0" y="18"/>
                  </a:moveTo>
                  <a:lnTo>
                    <a:pt x="0" y="18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10"/>
                  </a:lnTo>
                  <a:lnTo>
                    <a:pt x="26" y="18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18" y="34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close/>
                  <a:moveTo>
                    <a:pt x="20" y="16"/>
                  </a:moveTo>
                  <a:lnTo>
                    <a:pt x="20" y="16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6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8" y="2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37" name="Freeform 173"/>
            <p:cNvSpPr>
              <a:spLocks/>
            </p:cNvSpPr>
            <p:nvPr/>
          </p:nvSpPr>
          <p:spPr bwMode="gray">
            <a:xfrm>
              <a:off x="5162" y="368"/>
              <a:ext cx="35" cy="49"/>
            </a:xfrm>
            <a:custGeom>
              <a:avLst/>
              <a:gdLst>
                <a:gd name="T0" fmla="*/ 2147483647 w 24"/>
                <a:gd name="T1" fmla="*/ 2147483647 h 34"/>
                <a:gd name="T2" fmla="*/ 2147483647 w 24"/>
                <a:gd name="T3" fmla="*/ 849045793 h 34"/>
                <a:gd name="T4" fmla="*/ 2147483647 w 24"/>
                <a:gd name="T5" fmla="*/ 849045793 h 34"/>
                <a:gd name="T6" fmla="*/ 2147483647 w 24"/>
                <a:gd name="T7" fmla="*/ 545000584 h 34"/>
                <a:gd name="T8" fmla="*/ 2147483647 w 24"/>
                <a:gd name="T9" fmla="*/ 378163891 h 34"/>
                <a:gd name="T10" fmla="*/ 2110571382 w 24"/>
                <a:gd name="T11" fmla="*/ 378163891 h 34"/>
                <a:gd name="T12" fmla="*/ 2110571382 w 24"/>
                <a:gd name="T13" fmla="*/ 378163891 h 34"/>
                <a:gd name="T14" fmla="*/ 1631153295 w 24"/>
                <a:gd name="T15" fmla="*/ 378163891 h 34"/>
                <a:gd name="T16" fmla="*/ 1298103107 w 24"/>
                <a:gd name="T17" fmla="*/ 545000584 h 34"/>
                <a:gd name="T18" fmla="*/ 977688383 w 24"/>
                <a:gd name="T19" fmla="*/ 1223623485 h 34"/>
                <a:gd name="T20" fmla="*/ 977688383 w 24"/>
                <a:gd name="T21" fmla="*/ 2147483647 h 34"/>
                <a:gd name="T22" fmla="*/ 0 w 24"/>
                <a:gd name="T23" fmla="*/ 2147483647 h 34"/>
                <a:gd name="T24" fmla="*/ 0 w 24"/>
                <a:gd name="T25" fmla="*/ 545000584 h 34"/>
                <a:gd name="T26" fmla="*/ 0 w 24"/>
                <a:gd name="T27" fmla="*/ 545000584 h 34"/>
                <a:gd name="T28" fmla="*/ 0 w 24"/>
                <a:gd name="T29" fmla="*/ 0 h 34"/>
                <a:gd name="T30" fmla="*/ 977688383 w 24"/>
                <a:gd name="T31" fmla="*/ 0 h 34"/>
                <a:gd name="T32" fmla="*/ 977688383 w 24"/>
                <a:gd name="T33" fmla="*/ 378163891 h 34"/>
                <a:gd name="T34" fmla="*/ 977688383 w 24"/>
                <a:gd name="T35" fmla="*/ 378163891 h 34"/>
                <a:gd name="T36" fmla="*/ 977688383 w 24"/>
                <a:gd name="T37" fmla="*/ 378163891 h 34"/>
                <a:gd name="T38" fmla="*/ 1631153295 w 24"/>
                <a:gd name="T39" fmla="*/ 0 h 34"/>
                <a:gd name="T40" fmla="*/ 2147483647 w 24"/>
                <a:gd name="T41" fmla="*/ 0 h 34"/>
                <a:gd name="T42" fmla="*/ 2147483647 w 24"/>
                <a:gd name="T43" fmla="*/ 0 h 34"/>
                <a:gd name="T44" fmla="*/ 2147483647 w 24"/>
                <a:gd name="T45" fmla="*/ 0 h 34"/>
                <a:gd name="T46" fmla="*/ 2147483647 w 24"/>
                <a:gd name="T47" fmla="*/ 182075110 h 34"/>
                <a:gd name="T48" fmla="*/ 2147483647 w 24"/>
                <a:gd name="T49" fmla="*/ 545000584 h 34"/>
                <a:gd name="T50" fmla="*/ 2147483647 w 24"/>
                <a:gd name="T51" fmla="*/ 849045793 h 34"/>
                <a:gd name="T52" fmla="*/ 2147483647 w 24"/>
                <a:gd name="T53" fmla="*/ 2147483647 h 34"/>
                <a:gd name="T54" fmla="*/ 2147483647 w 24"/>
                <a:gd name="T55" fmla="*/ 2147483647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"/>
                <a:gd name="T85" fmla="*/ 0 h 34"/>
                <a:gd name="T86" fmla="*/ 24 w 24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" h="34">
                  <a:moveTo>
                    <a:pt x="20" y="34"/>
                  </a:move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14"/>
                  </a:lnTo>
                  <a:lnTo>
                    <a:pt x="6" y="34"/>
                  </a:lnTo>
                  <a:lnTo>
                    <a:pt x="0" y="34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34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38" name="Freeform 174"/>
            <p:cNvSpPr>
              <a:spLocks/>
            </p:cNvSpPr>
            <p:nvPr/>
          </p:nvSpPr>
          <p:spPr bwMode="gray">
            <a:xfrm>
              <a:off x="5229" y="345"/>
              <a:ext cx="46" cy="72"/>
            </a:xfrm>
            <a:custGeom>
              <a:avLst/>
              <a:gdLst>
                <a:gd name="T0" fmla="*/ 1861053865 w 32"/>
                <a:gd name="T1" fmla="*/ 1157898993 h 50"/>
                <a:gd name="T2" fmla="*/ 1861053865 w 32"/>
                <a:gd name="T3" fmla="*/ 1157898993 h 50"/>
                <a:gd name="T4" fmla="*/ 1861053865 w 32"/>
                <a:gd name="T5" fmla="*/ 804096861 h 50"/>
                <a:gd name="T6" fmla="*/ 1694508920 w 32"/>
                <a:gd name="T7" fmla="*/ 672318607 h 50"/>
                <a:gd name="T8" fmla="*/ 1530914230 w 32"/>
                <a:gd name="T9" fmla="*/ 521560007 h 50"/>
                <a:gd name="T10" fmla="*/ 1216905868 w 32"/>
                <a:gd name="T11" fmla="*/ 521560007 h 50"/>
                <a:gd name="T12" fmla="*/ 1216905868 w 32"/>
                <a:gd name="T13" fmla="*/ 521560007 h 50"/>
                <a:gd name="T14" fmla="*/ 898321060 w 32"/>
                <a:gd name="T15" fmla="*/ 521560007 h 50"/>
                <a:gd name="T16" fmla="*/ 626519149 w 32"/>
                <a:gd name="T17" fmla="*/ 804096861 h 50"/>
                <a:gd name="T18" fmla="*/ 626519149 w 32"/>
                <a:gd name="T19" fmla="*/ 1330334724 h 50"/>
                <a:gd name="T20" fmla="*/ 626519149 w 32"/>
                <a:gd name="T21" fmla="*/ 2147483647 h 50"/>
                <a:gd name="T22" fmla="*/ 626519149 w 32"/>
                <a:gd name="T23" fmla="*/ 2147483647 h 50"/>
                <a:gd name="T24" fmla="*/ 626519149 w 32"/>
                <a:gd name="T25" fmla="*/ 2147483647 h 50"/>
                <a:gd name="T26" fmla="*/ 740858903 w 32"/>
                <a:gd name="T27" fmla="*/ 2147483647 h 50"/>
                <a:gd name="T28" fmla="*/ 898321060 w 32"/>
                <a:gd name="T29" fmla="*/ 2147483647 h 50"/>
                <a:gd name="T30" fmla="*/ 1216905868 w 32"/>
                <a:gd name="T31" fmla="*/ 2147483647 h 50"/>
                <a:gd name="T32" fmla="*/ 1216905868 w 32"/>
                <a:gd name="T33" fmla="*/ 2147483647 h 50"/>
                <a:gd name="T34" fmla="*/ 1694508920 w 32"/>
                <a:gd name="T35" fmla="*/ 2147483647 h 50"/>
                <a:gd name="T36" fmla="*/ 1944176193 w 32"/>
                <a:gd name="T37" fmla="*/ 2147483647 h 50"/>
                <a:gd name="T38" fmla="*/ 1944176193 w 32"/>
                <a:gd name="T39" fmla="*/ 2147483647 h 50"/>
                <a:gd name="T40" fmla="*/ 1216905868 w 32"/>
                <a:gd name="T41" fmla="*/ 2147483647 h 50"/>
                <a:gd name="T42" fmla="*/ 1216905868 w 32"/>
                <a:gd name="T43" fmla="*/ 2007530989 h 50"/>
                <a:gd name="T44" fmla="*/ 2147483647 w 32"/>
                <a:gd name="T45" fmla="*/ 2007530989 h 50"/>
                <a:gd name="T46" fmla="*/ 2147483647 w 32"/>
                <a:gd name="T47" fmla="*/ 2147483647 h 50"/>
                <a:gd name="T48" fmla="*/ 2147483647 w 32"/>
                <a:gd name="T49" fmla="*/ 2147483647 h 50"/>
                <a:gd name="T50" fmla="*/ 1861053865 w 32"/>
                <a:gd name="T51" fmla="*/ 2147483647 h 50"/>
                <a:gd name="T52" fmla="*/ 1216905868 w 32"/>
                <a:gd name="T53" fmla="*/ 2147483647 h 50"/>
                <a:gd name="T54" fmla="*/ 1216905868 w 32"/>
                <a:gd name="T55" fmla="*/ 2147483647 h 50"/>
                <a:gd name="T56" fmla="*/ 740858903 w 32"/>
                <a:gd name="T57" fmla="*/ 2147483647 h 50"/>
                <a:gd name="T58" fmla="*/ 336328748 w 32"/>
                <a:gd name="T59" fmla="*/ 2147483647 h 50"/>
                <a:gd name="T60" fmla="*/ 162760388 w 32"/>
                <a:gd name="T61" fmla="*/ 2147483647 h 50"/>
                <a:gd name="T62" fmla="*/ 0 w 32"/>
                <a:gd name="T63" fmla="*/ 2147483647 h 50"/>
                <a:gd name="T64" fmla="*/ 0 w 32"/>
                <a:gd name="T65" fmla="*/ 1330334724 h 50"/>
                <a:gd name="T66" fmla="*/ 0 w 32"/>
                <a:gd name="T67" fmla="*/ 1330334724 h 50"/>
                <a:gd name="T68" fmla="*/ 162760388 w 32"/>
                <a:gd name="T69" fmla="*/ 804096861 h 50"/>
                <a:gd name="T70" fmla="*/ 336328748 w 32"/>
                <a:gd name="T71" fmla="*/ 362194496 h 50"/>
                <a:gd name="T72" fmla="*/ 740858903 w 32"/>
                <a:gd name="T73" fmla="*/ 174669551 h 50"/>
                <a:gd name="T74" fmla="*/ 1216905868 w 32"/>
                <a:gd name="T75" fmla="*/ 0 h 50"/>
                <a:gd name="T76" fmla="*/ 1216905868 w 32"/>
                <a:gd name="T77" fmla="*/ 0 h 50"/>
                <a:gd name="T78" fmla="*/ 1861053865 w 32"/>
                <a:gd name="T79" fmla="*/ 0 h 50"/>
                <a:gd name="T80" fmla="*/ 2119339693 w 32"/>
                <a:gd name="T81" fmla="*/ 362194496 h 50"/>
                <a:gd name="T82" fmla="*/ 2147483647 w 32"/>
                <a:gd name="T83" fmla="*/ 672318607 h 50"/>
                <a:gd name="T84" fmla="*/ 2147483647 w 32"/>
                <a:gd name="T85" fmla="*/ 1157898993 h 50"/>
                <a:gd name="T86" fmla="*/ 1861053865 w 32"/>
                <a:gd name="T87" fmla="*/ 1157898993 h 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50"/>
                <a:gd name="T134" fmla="*/ 32 w 32"/>
                <a:gd name="T135" fmla="*/ 50 h 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50">
                  <a:moveTo>
                    <a:pt x="24" y="14"/>
                  </a:moveTo>
                  <a:lnTo>
                    <a:pt x="24" y="14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22" y="46"/>
                  </a:lnTo>
                  <a:lnTo>
                    <a:pt x="26" y="44"/>
                  </a:lnTo>
                  <a:lnTo>
                    <a:pt x="26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6" y="50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39" name="Freeform 175"/>
            <p:cNvSpPr>
              <a:spLocks/>
            </p:cNvSpPr>
            <p:nvPr/>
          </p:nvSpPr>
          <p:spPr bwMode="gray">
            <a:xfrm>
              <a:off x="5290" y="368"/>
              <a:ext cx="23" cy="49"/>
            </a:xfrm>
            <a:custGeom>
              <a:avLst/>
              <a:gdLst>
                <a:gd name="T0" fmla="*/ 336328748 w 16"/>
                <a:gd name="T1" fmla="*/ 378163891 h 34"/>
                <a:gd name="T2" fmla="*/ 336328748 w 16"/>
                <a:gd name="T3" fmla="*/ 378163891 h 34"/>
                <a:gd name="T4" fmla="*/ 336328748 w 16"/>
                <a:gd name="T5" fmla="*/ 378163891 h 34"/>
                <a:gd name="T6" fmla="*/ 483472465 w 16"/>
                <a:gd name="T7" fmla="*/ 182075110 h 34"/>
                <a:gd name="T8" fmla="*/ 626519149 w 16"/>
                <a:gd name="T9" fmla="*/ 0 h 34"/>
                <a:gd name="T10" fmla="*/ 1216905868 w 16"/>
                <a:gd name="T11" fmla="*/ 0 h 34"/>
                <a:gd name="T12" fmla="*/ 1216905868 w 16"/>
                <a:gd name="T13" fmla="*/ 378163891 h 34"/>
                <a:gd name="T14" fmla="*/ 1216905868 w 16"/>
                <a:gd name="T15" fmla="*/ 378163891 h 34"/>
                <a:gd name="T16" fmla="*/ 898321060 w 16"/>
                <a:gd name="T17" fmla="*/ 378163891 h 34"/>
                <a:gd name="T18" fmla="*/ 898321060 w 16"/>
                <a:gd name="T19" fmla="*/ 378163891 h 34"/>
                <a:gd name="T20" fmla="*/ 626519149 w 16"/>
                <a:gd name="T21" fmla="*/ 545000584 h 34"/>
                <a:gd name="T22" fmla="*/ 483472465 w 16"/>
                <a:gd name="T23" fmla="*/ 723385776 h 34"/>
                <a:gd name="T24" fmla="*/ 336328748 w 16"/>
                <a:gd name="T25" fmla="*/ 1223623485 h 34"/>
                <a:gd name="T26" fmla="*/ 336328748 w 16"/>
                <a:gd name="T27" fmla="*/ 2147483647 h 34"/>
                <a:gd name="T28" fmla="*/ 0 w 16"/>
                <a:gd name="T29" fmla="*/ 2147483647 h 34"/>
                <a:gd name="T30" fmla="*/ 0 w 16"/>
                <a:gd name="T31" fmla="*/ 0 h 34"/>
                <a:gd name="T32" fmla="*/ 336328748 w 16"/>
                <a:gd name="T33" fmla="*/ 0 h 34"/>
                <a:gd name="T34" fmla="*/ 336328748 w 16"/>
                <a:gd name="T35" fmla="*/ 378163891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34"/>
                <a:gd name="T56" fmla="*/ 16 w 16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34">
                  <a:moveTo>
                    <a:pt x="4" y="4"/>
                  </a:move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40" name="Freeform 176"/>
            <p:cNvSpPr>
              <a:spLocks noEditPoints="1"/>
            </p:cNvSpPr>
            <p:nvPr/>
          </p:nvSpPr>
          <p:spPr bwMode="gray">
            <a:xfrm>
              <a:off x="5319" y="368"/>
              <a:ext cx="38" cy="49"/>
            </a:xfrm>
            <a:custGeom>
              <a:avLst/>
              <a:gdLst>
                <a:gd name="T0" fmla="*/ 0 w 26"/>
                <a:gd name="T1" fmla="*/ 1531415475 h 34"/>
                <a:gd name="T2" fmla="*/ 0 w 26"/>
                <a:gd name="T3" fmla="*/ 1531415475 h 34"/>
                <a:gd name="T4" fmla="*/ 0 w 26"/>
                <a:gd name="T5" fmla="*/ 849045793 h 34"/>
                <a:gd name="T6" fmla="*/ 345583264 w 26"/>
                <a:gd name="T7" fmla="*/ 378163891 h 34"/>
                <a:gd name="T8" fmla="*/ 1078904850 w 26"/>
                <a:gd name="T9" fmla="*/ 0 h 34"/>
                <a:gd name="T10" fmla="*/ 2139299567 w 26"/>
                <a:gd name="T11" fmla="*/ 0 h 34"/>
                <a:gd name="T12" fmla="*/ 2139299567 w 26"/>
                <a:gd name="T13" fmla="*/ 0 h 34"/>
                <a:gd name="T14" fmla="*/ 2147483647 w 26"/>
                <a:gd name="T15" fmla="*/ 0 h 34"/>
                <a:gd name="T16" fmla="*/ 2147483647 w 26"/>
                <a:gd name="T17" fmla="*/ 378163891 h 34"/>
                <a:gd name="T18" fmla="*/ 2147483647 w 26"/>
                <a:gd name="T19" fmla="*/ 849045793 h 34"/>
                <a:gd name="T20" fmla="*/ 2147483647 w 26"/>
                <a:gd name="T21" fmla="*/ 1531415475 h 34"/>
                <a:gd name="T22" fmla="*/ 2147483647 w 26"/>
                <a:gd name="T23" fmla="*/ 1531415475 h 34"/>
                <a:gd name="T24" fmla="*/ 2147483647 w 26"/>
                <a:gd name="T25" fmla="*/ 2147483647 h 34"/>
                <a:gd name="T26" fmla="*/ 2147483647 w 26"/>
                <a:gd name="T27" fmla="*/ 2147483647 h 34"/>
                <a:gd name="T28" fmla="*/ 2147483647 w 26"/>
                <a:gd name="T29" fmla="*/ 2147483647 h 34"/>
                <a:gd name="T30" fmla="*/ 2139299567 w 26"/>
                <a:gd name="T31" fmla="*/ 2147483647 h 34"/>
                <a:gd name="T32" fmla="*/ 2139299567 w 26"/>
                <a:gd name="T33" fmla="*/ 2147483647 h 34"/>
                <a:gd name="T34" fmla="*/ 1463731696 w 26"/>
                <a:gd name="T35" fmla="*/ 2147483647 h 34"/>
                <a:gd name="T36" fmla="*/ 345583264 w 26"/>
                <a:gd name="T37" fmla="*/ 2147483647 h 34"/>
                <a:gd name="T38" fmla="*/ 0 w 26"/>
                <a:gd name="T39" fmla="*/ 2147483647 h 34"/>
                <a:gd name="T40" fmla="*/ 0 w 26"/>
                <a:gd name="T41" fmla="*/ 1531415475 h 34"/>
                <a:gd name="T42" fmla="*/ 0 w 26"/>
                <a:gd name="T43" fmla="*/ 1531415475 h 34"/>
                <a:gd name="T44" fmla="*/ 2147483647 w 26"/>
                <a:gd name="T45" fmla="*/ 1376263236 h 34"/>
                <a:gd name="T46" fmla="*/ 2147483647 w 26"/>
                <a:gd name="T47" fmla="*/ 1376263236 h 34"/>
                <a:gd name="T48" fmla="*/ 2147483647 w 26"/>
                <a:gd name="T49" fmla="*/ 849045793 h 34"/>
                <a:gd name="T50" fmla="*/ 2147483647 w 26"/>
                <a:gd name="T51" fmla="*/ 545000584 h 34"/>
                <a:gd name="T52" fmla="*/ 2147483647 w 26"/>
                <a:gd name="T53" fmla="*/ 378163891 h 34"/>
                <a:gd name="T54" fmla="*/ 2139299567 w 26"/>
                <a:gd name="T55" fmla="*/ 378163891 h 34"/>
                <a:gd name="T56" fmla="*/ 2139299567 w 26"/>
                <a:gd name="T57" fmla="*/ 378163891 h 34"/>
                <a:gd name="T58" fmla="*/ 1807737995 w 26"/>
                <a:gd name="T59" fmla="*/ 378163891 h 34"/>
                <a:gd name="T60" fmla="*/ 1078904850 w 26"/>
                <a:gd name="T61" fmla="*/ 545000584 h 34"/>
                <a:gd name="T62" fmla="*/ 1078904850 w 26"/>
                <a:gd name="T63" fmla="*/ 849045793 h 34"/>
                <a:gd name="T64" fmla="*/ 1078904850 w 26"/>
                <a:gd name="T65" fmla="*/ 1376263236 h 34"/>
                <a:gd name="T66" fmla="*/ 1078904850 w 26"/>
                <a:gd name="T67" fmla="*/ 1376263236 h 34"/>
                <a:gd name="T68" fmla="*/ 1078904850 w 26"/>
                <a:gd name="T69" fmla="*/ 2147483647 h 34"/>
                <a:gd name="T70" fmla="*/ 1463731696 w 26"/>
                <a:gd name="T71" fmla="*/ 2147483647 h 34"/>
                <a:gd name="T72" fmla="*/ 2139299567 w 26"/>
                <a:gd name="T73" fmla="*/ 2147483647 h 34"/>
                <a:gd name="T74" fmla="*/ 2139299567 w 26"/>
                <a:gd name="T75" fmla="*/ 2147483647 h 34"/>
                <a:gd name="T76" fmla="*/ 2147483647 w 26"/>
                <a:gd name="T77" fmla="*/ 2147483647 h 34"/>
                <a:gd name="T78" fmla="*/ 2147483647 w 26"/>
                <a:gd name="T79" fmla="*/ 2147483647 h 34"/>
                <a:gd name="T80" fmla="*/ 2147483647 w 26"/>
                <a:gd name="T81" fmla="*/ 1376263236 h 34"/>
                <a:gd name="T82" fmla="*/ 2147483647 w 26"/>
                <a:gd name="T83" fmla="*/ 1376263236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"/>
                <a:gd name="T127" fmla="*/ 0 h 34"/>
                <a:gd name="T128" fmla="*/ 26 w 26"/>
                <a:gd name="T129" fmla="*/ 34 h 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" h="34">
                  <a:moveTo>
                    <a:pt x="0" y="18"/>
                  </a:moveTo>
                  <a:lnTo>
                    <a:pt x="0" y="18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10"/>
                  </a:lnTo>
                  <a:lnTo>
                    <a:pt x="26" y="18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18" y="34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8"/>
                  </a:lnTo>
                  <a:close/>
                  <a:moveTo>
                    <a:pt x="20" y="16"/>
                  </a:moveTo>
                  <a:lnTo>
                    <a:pt x="20" y="16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6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8" y="2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41" name="Freeform 177"/>
            <p:cNvSpPr>
              <a:spLocks/>
            </p:cNvSpPr>
            <p:nvPr/>
          </p:nvSpPr>
          <p:spPr bwMode="gray">
            <a:xfrm>
              <a:off x="5366" y="368"/>
              <a:ext cx="35" cy="49"/>
            </a:xfrm>
            <a:custGeom>
              <a:avLst/>
              <a:gdLst>
                <a:gd name="T0" fmla="*/ 2147483647 w 24"/>
                <a:gd name="T1" fmla="*/ 0 h 34"/>
                <a:gd name="T2" fmla="*/ 2147483647 w 24"/>
                <a:gd name="T3" fmla="*/ 0 h 34"/>
                <a:gd name="T4" fmla="*/ 2147483647 w 24"/>
                <a:gd name="T5" fmla="*/ 2147483647 h 34"/>
                <a:gd name="T6" fmla="*/ 2147483647 w 24"/>
                <a:gd name="T7" fmla="*/ 2147483647 h 34"/>
                <a:gd name="T8" fmla="*/ 2147483647 w 24"/>
                <a:gd name="T9" fmla="*/ 2147483647 h 34"/>
                <a:gd name="T10" fmla="*/ 2147483647 w 24"/>
                <a:gd name="T11" fmla="*/ 2147483647 h 34"/>
                <a:gd name="T12" fmla="*/ 2147483647 w 24"/>
                <a:gd name="T13" fmla="*/ 2147483647 h 34"/>
                <a:gd name="T14" fmla="*/ 2147483647 w 24"/>
                <a:gd name="T15" fmla="*/ 2147483647 h 34"/>
                <a:gd name="T16" fmla="*/ 2147483647 w 24"/>
                <a:gd name="T17" fmla="*/ 2147483647 h 34"/>
                <a:gd name="T18" fmla="*/ 2147483647 w 24"/>
                <a:gd name="T19" fmla="*/ 2147483647 h 34"/>
                <a:gd name="T20" fmla="*/ 1631153295 w 24"/>
                <a:gd name="T21" fmla="*/ 2147483647 h 34"/>
                <a:gd name="T22" fmla="*/ 1631153295 w 24"/>
                <a:gd name="T23" fmla="*/ 2147483647 h 34"/>
                <a:gd name="T24" fmla="*/ 977688383 w 24"/>
                <a:gd name="T25" fmla="*/ 2147483647 h 34"/>
                <a:gd name="T26" fmla="*/ 670415174 w 24"/>
                <a:gd name="T27" fmla="*/ 2147483647 h 34"/>
                <a:gd name="T28" fmla="*/ 315232206 w 24"/>
                <a:gd name="T29" fmla="*/ 2147483647 h 34"/>
                <a:gd name="T30" fmla="*/ 0 w 24"/>
                <a:gd name="T31" fmla="*/ 2147483647 h 34"/>
                <a:gd name="T32" fmla="*/ 0 w 24"/>
                <a:gd name="T33" fmla="*/ 0 h 34"/>
                <a:gd name="T34" fmla="*/ 977688383 w 24"/>
                <a:gd name="T35" fmla="*/ 0 h 34"/>
                <a:gd name="T36" fmla="*/ 977688383 w 24"/>
                <a:gd name="T37" fmla="*/ 2078341377 h 34"/>
                <a:gd name="T38" fmla="*/ 977688383 w 24"/>
                <a:gd name="T39" fmla="*/ 2078341377 h 34"/>
                <a:gd name="T40" fmla="*/ 1298103107 w 24"/>
                <a:gd name="T41" fmla="*/ 2147483647 h 34"/>
                <a:gd name="T42" fmla="*/ 1893065958 w 24"/>
                <a:gd name="T43" fmla="*/ 2147483647 h 34"/>
                <a:gd name="T44" fmla="*/ 1893065958 w 24"/>
                <a:gd name="T45" fmla="*/ 2147483647 h 34"/>
                <a:gd name="T46" fmla="*/ 2147483647 w 24"/>
                <a:gd name="T47" fmla="*/ 2147483647 h 34"/>
                <a:gd name="T48" fmla="*/ 2147483647 w 24"/>
                <a:gd name="T49" fmla="*/ 2147483647 h 34"/>
                <a:gd name="T50" fmla="*/ 2147483647 w 24"/>
                <a:gd name="T51" fmla="*/ 1895080998 h 34"/>
                <a:gd name="T52" fmla="*/ 2147483647 w 24"/>
                <a:gd name="T53" fmla="*/ 0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34"/>
                <a:gd name="T83" fmla="*/ 24 w 24"/>
                <a:gd name="T84" fmla="*/ 34 h 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34">
                  <a:moveTo>
                    <a:pt x="18" y="0"/>
                  </a:moveTo>
                  <a:lnTo>
                    <a:pt x="24" y="0"/>
                  </a:lnTo>
                  <a:lnTo>
                    <a:pt x="24" y="26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2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42" name="Freeform 178"/>
            <p:cNvSpPr>
              <a:spLocks noEditPoints="1"/>
            </p:cNvSpPr>
            <p:nvPr/>
          </p:nvSpPr>
          <p:spPr bwMode="gray">
            <a:xfrm>
              <a:off x="5415" y="368"/>
              <a:ext cx="35" cy="67"/>
            </a:xfrm>
            <a:custGeom>
              <a:avLst/>
              <a:gdLst>
                <a:gd name="T0" fmla="*/ 977688383 w 24"/>
                <a:gd name="T1" fmla="*/ 630396382 h 46"/>
                <a:gd name="T2" fmla="*/ 977688383 w 24"/>
                <a:gd name="T3" fmla="*/ 630396382 h 46"/>
                <a:gd name="T4" fmla="*/ 977688383 w 24"/>
                <a:gd name="T5" fmla="*/ 630396382 h 46"/>
                <a:gd name="T6" fmla="*/ 1298103107 w 24"/>
                <a:gd name="T7" fmla="*/ 0 h 46"/>
                <a:gd name="T8" fmla="*/ 2110571382 w 24"/>
                <a:gd name="T9" fmla="*/ 0 h 46"/>
                <a:gd name="T10" fmla="*/ 2110571382 w 24"/>
                <a:gd name="T11" fmla="*/ 0 h 46"/>
                <a:gd name="T12" fmla="*/ 2147483647 w 24"/>
                <a:gd name="T13" fmla="*/ 0 h 46"/>
                <a:gd name="T14" fmla="*/ 2147483647 w 24"/>
                <a:gd name="T15" fmla="*/ 297152988 h 46"/>
                <a:gd name="T16" fmla="*/ 2147483647 w 24"/>
                <a:gd name="T17" fmla="*/ 1172753069 h 46"/>
                <a:gd name="T18" fmla="*/ 2147483647 w 24"/>
                <a:gd name="T19" fmla="*/ 2147483647 h 46"/>
                <a:gd name="T20" fmla="*/ 2147483647 w 24"/>
                <a:gd name="T21" fmla="*/ 2147483647 h 46"/>
                <a:gd name="T22" fmla="*/ 2147483647 w 24"/>
                <a:gd name="T23" fmla="*/ 2147483647 h 46"/>
                <a:gd name="T24" fmla="*/ 2147483647 w 24"/>
                <a:gd name="T25" fmla="*/ 2147483647 h 46"/>
                <a:gd name="T26" fmla="*/ 2147483647 w 24"/>
                <a:gd name="T27" fmla="*/ 2147483647 h 46"/>
                <a:gd name="T28" fmla="*/ 1893065958 w 24"/>
                <a:gd name="T29" fmla="*/ 2147483647 h 46"/>
                <a:gd name="T30" fmla="*/ 1893065958 w 24"/>
                <a:gd name="T31" fmla="*/ 2147483647 h 46"/>
                <a:gd name="T32" fmla="*/ 1298103107 w 24"/>
                <a:gd name="T33" fmla="*/ 2147483647 h 46"/>
                <a:gd name="T34" fmla="*/ 977688383 w 24"/>
                <a:gd name="T35" fmla="*/ 2147483647 h 46"/>
                <a:gd name="T36" fmla="*/ 977688383 w 24"/>
                <a:gd name="T37" fmla="*/ 2147483647 h 46"/>
                <a:gd name="T38" fmla="*/ 977688383 w 24"/>
                <a:gd name="T39" fmla="*/ 2147483647 h 46"/>
                <a:gd name="T40" fmla="*/ 0 w 24"/>
                <a:gd name="T41" fmla="*/ 2147483647 h 46"/>
                <a:gd name="T42" fmla="*/ 0 w 24"/>
                <a:gd name="T43" fmla="*/ 0 h 46"/>
                <a:gd name="T44" fmla="*/ 977688383 w 24"/>
                <a:gd name="T45" fmla="*/ 0 h 46"/>
                <a:gd name="T46" fmla="*/ 977688383 w 24"/>
                <a:gd name="T47" fmla="*/ 630396382 h 46"/>
                <a:gd name="T48" fmla="*/ 2147483647 w 24"/>
                <a:gd name="T49" fmla="*/ 2147483647 h 46"/>
                <a:gd name="T50" fmla="*/ 2147483647 w 24"/>
                <a:gd name="T51" fmla="*/ 2147483647 h 46"/>
                <a:gd name="T52" fmla="*/ 2147483647 w 24"/>
                <a:gd name="T53" fmla="*/ 1172753069 h 46"/>
                <a:gd name="T54" fmla="*/ 2147483647 w 24"/>
                <a:gd name="T55" fmla="*/ 630396382 h 46"/>
                <a:gd name="T56" fmla="*/ 1893065958 w 24"/>
                <a:gd name="T57" fmla="*/ 630396382 h 46"/>
                <a:gd name="T58" fmla="*/ 1893065958 w 24"/>
                <a:gd name="T59" fmla="*/ 630396382 h 46"/>
                <a:gd name="T60" fmla="*/ 1298103107 w 24"/>
                <a:gd name="T61" fmla="*/ 918185407 h 46"/>
                <a:gd name="T62" fmla="*/ 977688383 w 24"/>
                <a:gd name="T63" fmla="*/ 1521972893 h 46"/>
                <a:gd name="T64" fmla="*/ 977688383 w 24"/>
                <a:gd name="T65" fmla="*/ 2147483647 h 46"/>
                <a:gd name="T66" fmla="*/ 977688383 w 24"/>
                <a:gd name="T67" fmla="*/ 2147483647 h 46"/>
                <a:gd name="T68" fmla="*/ 977688383 w 24"/>
                <a:gd name="T69" fmla="*/ 2147483647 h 46"/>
                <a:gd name="T70" fmla="*/ 1298103107 w 24"/>
                <a:gd name="T71" fmla="*/ 2147483647 h 46"/>
                <a:gd name="T72" fmla="*/ 1893065958 w 24"/>
                <a:gd name="T73" fmla="*/ 2147483647 h 46"/>
                <a:gd name="T74" fmla="*/ 1893065958 w 24"/>
                <a:gd name="T75" fmla="*/ 2147483647 h 46"/>
                <a:gd name="T76" fmla="*/ 2147483647 w 24"/>
                <a:gd name="T77" fmla="*/ 2147483647 h 46"/>
                <a:gd name="T78" fmla="*/ 2147483647 w 24"/>
                <a:gd name="T79" fmla="*/ 2147483647 h 46"/>
                <a:gd name="T80" fmla="*/ 2147483647 w 24"/>
                <a:gd name="T81" fmla="*/ 2147483647 h 46"/>
                <a:gd name="T82" fmla="*/ 2147483647 w 24"/>
                <a:gd name="T83" fmla="*/ 2147483647 h 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"/>
                <a:gd name="T127" fmla="*/ 0 h 46"/>
                <a:gd name="T128" fmla="*/ 24 w 24"/>
                <a:gd name="T129" fmla="*/ 46 h 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" h="46">
                  <a:moveTo>
                    <a:pt x="6" y="4"/>
                  </a:moveTo>
                  <a:lnTo>
                    <a:pt x="6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22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close/>
                  <a:moveTo>
                    <a:pt x="18" y="16"/>
                  </a:moveTo>
                  <a:lnTo>
                    <a:pt x="18" y="16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8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8" y="2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43" name="Freeform 179"/>
            <p:cNvSpPr>
              <a:spLocks/>
            </p:cNvSpPr>
            <p:nvPr/>
          </p:nvSpPr>
          <p:spPr bwMode="gray">
            <a:xfrm>
              <a:off x="4175" y="202"/>
              <a:ext cx="58" cy="93"/>
            </a:xfrm>
            <a:custGeom>
              <a:avLst/>
              <a:gdLst>
                <a:gd name="T0" fmla="*/ 2120625444 w 40"/>
                <a:gd name="T1" fmla="*/ 2147483647 h 64"/>
                <a:gd name="T2" fmla="*/ 2120625444 w 40"/>
                <a:gd name="T3" fmla="*/ 2147483647 h 64"/>
                <a:gd name="T4" fmla="*/ 945150935 w 40"/>
                <a:gd name="T5" fmla="*/ 2147483647 h 64"/>
                <a:gd name="T6" fmla="*/ 515223362 w 40"/>
                <a:gd name="T7" fmla="*/ 2147483647 h 64"/>
                <a:gd name="T8" fmla="*/ 0 w 40"/>
                <a:gd name="T9" fmla="*/ 2147483647 h 64"/>
                <a:gd name="T10" fmla="*/ 0 w 40"/>
                <a:gd name="T11" fmla="*/ 2147483647 h 64"/>
                <a:gd name="T12" fmla="*/ 1370469506 w 40"/>
                <a:gd name="T13" fmla="*/ 2147483647 h 64"/>
                <a:gd name="T14" fmla="*/ 1370469506 w 40"/>
                <a:gd name="T15" fmla="*/ 2147483647 h 64"/>
                <a:gd name="T16" fmla="*/ 1619830806 w 40"/>
                <a:gd name="T17" fmla="*/ 2147483647 h 64"/>
                <a:gd name="T18" fmla="*/ 1866589624 w 40"/>
                <a:gd name="T19" fmla="*/ 2147483647 h 64"/>
                <a:gd name="T20" fmla="*/ 2147483647 w 40"/>
                <a:gd name="T21" fmla="*/ 2147483647 h 64"/>
                <a:gd name="T22" fmla="*/ 2147483647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2147483647 w 40"/>
                <a:gd name="T33" fmla="*/ 2147483647 h 64"/>
                <a:gd name="T34" fmla="*/ 1619830806 w 40"/>
                <a:gd name="T35" fmla="*/ 2147483647 h 64"/>
                <a:gd name="T36" fmla="*/ 515223362 w 40"/>
                <a:gd name="T37" fmla="*/ 2147483647 h 64"/>
                <a:gd name="T38" fmla="*/ 245052691 w 40"/>
                <a:gd name="T39" fmla="*/ 2147483647 h 64"/>
                <a:gd name="T40" fmla="*/ 0 w 40"/>
                <a:gd name="T41" fmla="*/ 2147483647 h 64"/>
                <a:gd name="T42" fmla="*/ 0 w 40"/>
                <a:gd name="T43" fmla="*/ 2147483647 h 64"/>
                <a:gd name="T44" fmla="*/ 245052691 w 40"/>
                <a:gd name="T45" fmla="*/ 1529410683 h 64"/>
                <a:gd name="T46" fmla="*/ 747074051 w 40"/>
                <a:gd name="T47" fmla="*/ 826966394 h 64"/>
                <a:gd name="T48" fmla="*/ 1370469506 w 40"/>
                <a:gd name="T49" fmla="*/ 269512848 h 64"/>
                <a:gd name="T50" fmla="*/ 2147483647 w 40"/>
                <a:gd name="T51" fmla="*/ 0 h 64"/>
                <a:gd name="T52" fmla="*/ 2147483647 w 40"/>
                <a:gd name="T53" fmla="*/ 0 h 64"/>
                <a:gd name="T54" fmla="*/ 2147483647 w 40"/>
                <a:gd name="T55" fmla="*/ 269512848 h 64"/>
                <a:gd name="T56" fmla="*/ 2147483647 w 40"/>
                <a:gd name="T57" fmla="*/ 826966394 h 64"/>
                <a:gd name="T58" fmla="*/ 2147483647 w 40"/>
                <a:gd name="T59" fmla="*/ 1529410683 h 64"/>
                <a:gd name="T60" fmla="*/ 2147483647 w 40"/>
                <a:gd name="T61" fmla="*/ 2147483647 h 64"/>
                <a:gd name="T62" fmla="*/ 2147483647 w 40"/>
                <a:gd name="T63" fmla="*/ 2147483647 h 64"/>
                <a:gd name="T64" fmla="*/ 2147483647 w 40"/>
                <a:gd name="T65" fmla="*/ 2147483647 h 64"/>
                <a:gd name="T66" fmla="*/ 2147483647 w 40"/>
                <a:gd name="T67" fmla="*/ 1782486998 h 64"/>
                <a:gd name="T68" fmla="*/ 2147483647 w 40"/>
                <a:gd name="T69" fmla="*/ 1372115766 h 64"/>
                <a:gd name="T70" fmla="*/ 2147483647 w 40"/>
                <a:gd name="T71" fmla="*/ 1372115766 h 64"/>
                <a:gd name="T72" fmla="*/ 2147483647 w 40"/>
                <a:gd name="T73" fmla="*/ 1372115766 h 64"/>
                <a:gd name="T74" fmla="*/ 1866589624 w 40"/>
                <a:gd name="T75" fmla="*/ 1529410683 h 64"/>
                <a:gd name="T76" fmla="*/ 1619830806 w 40"/>
                <a:gd name="T77" fmla="*/ 2042366074 h 64"/>
                <a:gd name="T78" fmla="*/ 1619830806 w 40"/>
                <a:gd name="T79" fmla="*/ 2042366074 h 64"/>
                <a:gd name="T80" fmla="*/ 1619830806 w 40"/>
                <a:gd name="T81" fmla="*/ 2147483647 h 64"/>
                <a:gd name="T82" fmla="*/ 2120625444 w 40"/>
                <a:gd name="T83" fmla="*/ 2147483647 h 64"/>
                <a:gd name="T84" fmla="*/ 2147483647 w 40"/>
                <a:gd name="T85" fmla="*/ 2147483647 h 64"/>
                <a:gd name="T86" fmla="*/ 2147483647 w 40"/>
                <a:gd name="T87" fmla="*/ 2147483647 h 64"/>
                <a:gd name="T88" fmla="*/ 2147483647 w 40"/>
                <a:gd name="T89" fmla="*/ 2147483647 h 64"/>
                <a:gd name="T90" fmla="*/ 2147483647 w 40"/>
                <a:gd name="T91" fmla="*/ 2147483647 h 64"/>
                <a:gd name="T92" fmla="*/ 2147483647 w 40"/>
                <a:gd name="T93" fmla="*/ 2147483647 h 64"/>
                <a:gd name="T94" fmla="*/ 2147483647 w 40"/>
                <a:gd name="T95" fmla="*/ 2147483647 h 64"/>
                <a:gd name="T96" fmla="*/ 2147483647 w 40"/>
                <a:gd name="T97" fmla="*/ 2147483647 h 64"/>
                <a:gd name="T98" fmla="*/ 2147483647 w 40"/>
                <a:gd name="T99" fmla="*/ 2147483647 h 64"/>
                <a:gd name="T100" fmla="*/ 2147483647 w 40"/>
                <a:gd name="T101" fmla="*/ 2147483647 h 64"/>
                <a:gd name="T102" fmla="*/ 2120625444 w 40"/>
                <a:gd name="T103" fmla="*/ 2147483647 h 64"/>
                <a:gd name="T104" fmla="*/ 2120625444 w 40"/>
                <a:gd name="T105" fmla="*/ 2147483647 h 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"/>
                <a:gd name="T160" fmla="*/ 0 h 64"/>
                <a:gd name="T161" fmla="*/ 40 w 40"/>
                <a:gd name="T162" fmla="*/ 64 h 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" h="64">
                  <a:moveTo>
                    <a:pt x="18" y="64"/>
                  </a:moveTo>
                  <a:lnTo>
                    <a:pt x="18" y="64"/>
                  </a:lnTo>
                  <a:lnTo>
                    <a:pt x="8" y="62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20" y="54"/>
                  </a:lnTo>
                  <a:lnTo>
                    <a:pt x="26" y="54"/>
                  </a:lnTo>
                  <a:lnTo>
                    <a:pt x="26" y="48"/>
                  </a:lnTo>
                  <a:lnTo>
                    <a:pt x="26" y="44"/>
                  </a:lnTo>
                  <a:lnTo>
                    <a:pt x="22" y="42"/>
                  </a:lnTo>
                  <a:lnTo>
                    <a:pt x="14" y="36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26" y="20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6" y="28"/>
                  </a:lnTo>
                  <a:lnTo>
                    <a:pt x="36" y="36"/>
                  </a:lnTo>
                  <a:lnTo>
                    <a:pt x="38" y="40"/>
                  </a:lnTo>
                  <a:lnTo>
                    <a:pt x="40" y="46"/>
                  </a:lnTo>
                  <a:lnTo>
                    <a:pt x="40" y="52"/>
                  </a:lnTo>
                  <a:lnTo>
                    <a:pt x="38" y="56"/>
                  </a:lnTo>
                  <a:lnTo>
                    <a:pt x="32" y="62"/>
                  </a:lnTo>
                  <a:lnTo>
                    <a:pt x="26" y="64"/>
                  </a:lnTo>
                  <a:lnTo>
                    <a:pt x="18" y="6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44" name="Freeform 180"/>
            <p:cNvSpPr>
              <a:spLocks noEditPoints="1"/>
            </p:cNvSpPr>
            <p:nvPr/>
          </p:nvSpPr>
          <p:spPr bwMode="gray">
            <a:xfrm>
              <a:off x="4239" y="205"/>
              <a:ext cx="73" cy="90"/>
            </a:xfrm>
            <a:custGeom>
              <a:avLst/>
              <a:gdLst>
                <a:gd name="T0" fmla="*/ 0 w 50"/>
                <a:gd name="T1" fmla="*/ 2147483647 h 62"/>
                <a:gd name="T2" fmla="*/ 2147483647 w 50"/>
                <a:gd name="T3" fmla="*/ 0 h 62"/>
                <a:gd name="T4" fmla="*/ 2147483647 w 50"/>
                <a:gd name="T5" fmla="*/ 0 h 62"/>
                <a:gd name="T6" fmla="*/ 2147483647 w 50"/>
                <a:gd name="T7" fmla="*/ 2147483647 h 62"/>
                <a:gd name="T8" fmla="*/ 2147483647 w 50"/>
                <a:gd name="T9" fmla="*/ 2147483647 h 62"/>
                <a:gd name="T10" fmla="*/ 2147483647 w 50"/>
                <a:gd name="T11" fmla="*/ 2147483647 h 62"/>
                <a:gd name="T12" fmla="*/ 2147483647 w 50"/>
                <a:gd name="T13" fmla="*/ 2147483647 h 62"/>
                <a:gd name="T14" fmla="*/ 1999332080 w 50"/>
                <a:gd name="T15" fmla="*/ 2147483647 h 62"/>
                <a:gd name="T16" fmla="*/ 0 w 50"/>
                <a:gd name="T17" fmla="*/ 2147483647 h 62"/>
                <a:gd name="T18" fmla="*/ 2147483647 w 50"/>
                <a:gd name="T19" fmla="*/ 1436515775 h 62"/>
                <a:gd name="T20" fmla="*/ 2147483647 w 50"/>
                <a:gd name="T21" fmla="*/ 1436515775 h 62"/>
                <a:gd name="T22" fmla="*/ 2147483647 w 50"/>
                <a:gd name="T23" fmla="*/ 2147483647 h 62"/>
                <a:gd name="T24" fmla="*/ 2147483647 w 50"/>
                <a:gd name="T25" fmla="*/ 2147483647 h 62"/>
                <a:gd name="T26" fmla="*/ 2147483647 w 50"/>
                <a:gd name="T27" fmla="*/ 1436515775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62"/>
                <a:gd name="T44" fmla="*/ 50 w 50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62">
                  <a:moveTo>
                    <a:pt x="0" y="62"/>
                  </a:moveTo>
                  <a:lnTo>
                    <a:pt x="16" y="0"/>
                  </a:lnTo>
                  <a:lnTo>
                    <a:pt x="34" y="0"/>
                  </a:lnTo>
                  <a:lnTo>
                    <a:pt x="50" y="62"/>
                  </a:lnTo>
                  <a:lnTo>
                    <a:pt x="36" y="62"/>
                  </a:lnTo>
                  <a:lnTo>
                    <a:pt x="34" y="48"/>
                  </a:lnTo>
                  <a:lnTo>
                    <a:pt x="16" y="48"/>
                  </a:lnTo>
                  <a:lnTo>
                    <a:pt x="12" y="62"/>
                  </a:lnTo>
                  <a:lnTo>
                    <a:pt x="0" y="6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18" y="38"/>
                  </a:lnTo>
                  <a:lnTo>
                    <a:pt x="30" y="38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45" name="Freeform 181"/>
            <p:cNvSpPr>
              <a:spLocks/>
            </p:cNvSpPr>
            <p:nvPr/>
          </p:nvSpPr>
          <p:spPr bwMode="gray">
            <a:xfrm>
              <a:off x="4320" y="205"/>
              <a:ext cx="88" cy="90"/>
            </a:xfrm>
            <a:custGeom>
              <a:avLst/>
              <a:gdLst>
                <a:gd name="T0" fmla="*/ 0 w 60"/>
                <a:gd name="T1" fmla="*/ 2147483647 h 62"/>
                <a:gd name="T2" fmla="*/ 0 w 60"/>
                <a:gd name="T3" fmla="*/ 0 h 62"/>
                <a:gd name="T4" fmla="*/ 2147483647 w 60"/>
                <a:gd name="T5" fmla="*/ 0 h 62"/>
                <a:gd name="T6" fmla="*/ 2147483647 w 60"/>
                <a:gd name="T7" fmla="*/ 2147483647 h 62"/>
                <a:gd name="T8" fmla="*/ 2147483647 w 60"/>
                <a:gd name="T9" fmla="*/ 2147483647 h 62"/>
                <a:gd name="T10" fmla="*/ 2147483647 w 60"/>
                <a:gd name="T11" fmla="*/ 0 h 62"/>
                <a:gd name="T12" fmla="*/ 2147483647 w 60"/>
                <a:gd name="T13" fmla="*/ 0 h 62"/>
                <a:gd name="T14" fmla="*/ 2147483647 w 60"/>
                <a:gd name="T15" fmla="*/ 2147483647 h 62"/>
                <a:gd name="T16" fmla="*/ 2147483647 w 60"/>
                <a:gd name="T17" fmla="*/ 2147483647 h 62"/>
                <a:gd name="T18" fmla="*/ 2147483647 w 60"/>
                <a:gd name="T19" fmla="*/ 1696712006 h 62"/>
                <a:gd name="T20" fmla="*/ 2147483647 w 60"/>
                <a:gd name="T21" fmla="*/ 1696712006 h 62"/>
                <a:gd name="T22" fmla="*/ 2147483647 w 60"/>
                <a:gd name="T23" fmla="*/ 2147483647 h 62"/>
                <a:gd name="T24" fmla="*/ 2147483647 w 60"/>
                <a:gd name="T25" fmla="*/ 2147483647 h 62"/>
                <a:gd name="T26" fmla="*/ 2147483647 w 60"/>
                <a:gd name="T27" fmla="*/ 1696712006 h 62"/>
                <a:gd name="T28" fmla="*/ 2147483647 w 60"/>
                <a:gd name="T29" fmla="*/ 1696712006 h 62"/>
                <a:gd name="T30" fmla="*/ 2147483647 w 60"/>
                <a:gd name="T31" fmla="*/ 2147483647 h 62"/>
                <a:gd name="T32" fmla="*/ 0 w 60"/>
                <a:gd name="T33" fmla="*/ 2147483647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2"/>
                <a:gd name="T53" fmla="*/ 60 w 60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2">
                  <a:moveTo>
                    <a:pt x="0" y="6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0" y="42"/>
                  </a:lnTo>
                  <a:lnTo>
                    <a:pt x="40" y="0"/>
                  </a:lnTo>
                  <a:lnTo>
                    <a:pt x="60" y="0"/>
                  </a:lnTo>
                  <a:lnTo>
                    <a:pt x="60" y="62"/>
                  </a:lnTo>
                  <a:lnTo>
                    <a:pt x="48" y="62"/>
                  </a:lnTo>
                  <a:lnTo>
                    <a:pt x="48" y="14"/>
                  </a:lnTo>
                  <a:lnTo>
                    <a:pt x="36" y="62"/>
                  </a:lnTo>
                  <a:lnTo>
                    <a:pt x="24" y="62"/>
                  </a:lnTo>
                  <a:lnTo>
                    <a:pt x="12" y="14"/>
                  </a:lnTo>
                  <a:lnTo>
                    <a:pt x="12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46" name="Freeform 182"/>
            <p:cNvSpPr>
              <a:spLocks/>
            </p:cNvSpPr>
            <p:nvPr/>
          </p:nvSpPr>
          <p:spPr bwMode="gray">
            <a:xfrm>
              <a:off x="4419" y="202"/>
              <a:ext cx="59" cy="93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2147483647 h 64"/>
                <a:gd name="T6" fmla="*/ 1089186407 w 40"/>
                <a:gd name="T7" fmla="*/ 2147483647 h 64"/>
                <a:gd name="T8" fmla="*/ 0 w 40"/>
                <a:gd name="T9" fmla="*/ 2147483647 h 64"/>
                <a:gd name="T10" fmla="*/ 0 w 40"/>
                <a:gd name="T11" fmla="*/ 2147483647 h 64"/>
                <a:gd name="T12" fmla="*/ 2147483647 w 40"/>
                <a:gd name="T13" fmla="*/ 2147483647 h 64"/>
                <a:gd name="T14" fmla="*/ 2147483647 w 40"/>
                <a:gd name="T15" fmla="*/ 2147483647 h 64"/>
                <a:gd name="T16" fmla="*/ 2147483647 w 40"/>
                <a:gd name="T17" fmla="*/ 2147483647 h 64"/>
                <a:gd name="T18" fmla="*/ 2147483647 w 40"/>
                <a:gd name="T19" fmla="*/ 2147483647 h 64"/>
                <a:gd name="T20" fmla="*/ 2147483647 w 40"/>
                <a:gd name="T21" fmla="*/ 2147483647 h 64"/>
                <a:gd name="T22" fmla="*/ 2147483647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2147483647 w 40"/>
                <a:gd name="T33" fmla="*/ 2147483647 h 64"/>
                <a:gd name="T34" fmla="*/ 2147483647 w 40"/>
                <a:gd name="T35" fmla="*/ 2147483647 h 64"/>
                <a:gd name="T36" fmla="*/ 1606549186 w 40"/>
                <a:gd name="T37" fmla="*/ 2147483647 h 64"/>
                <a:gd name="T38" fmla="*/ 500631895 w 40"/>
                <a:gd name="T39" fmla="*/ 2147483647 h 64"/>
                <a:gd name="T40" fmla="*/ 500631895 w 40"/>
                <a:gd name="T41" fmla="*/ 2147483647 h 64"/>
                <a:gd name="T42" fmla="*/ 500631895 w 40"/>
                <a:gd name="T43" fmla="*/ 2147483647 h 64"/>
                <a:gd name="T44" fmla="*/ 500631895 w 40"/>
                <a:gd name="T45" fmla="*/ 1529410683 h 64"/>
                <a:gd name="T46" fmla="*/ 1606549186 w 40"/>
                <a:gd name="T47" fmla="*/ 826966394 h 64"/>
                <a:gd name="T48" fmla="*/ 2147483647 w 40"/>
                <a:gd name="T49" fmla="*/ 269512848 h 64"/>
                <a:gd name="T50" fmla="*/ 2147483647 w 40"/>
                <a:gd name="T51" fmla="*/ 0 h 64"/>
                <a:gd name="T52" fmla="*/ 2147483647 w 40"/>
                <a:gd name="T53" fmla="*/ 0 h 64"/>
                <a:gd name="T54" fmla="*/ 2147483647 w 40"/>
                <a:gd name="T55" fmla="*/ 269512848 h 64"/>
                <a:gd name="T56" fmla="*/ 2147483647 w 40"/>
                <a:gd name="T57" fmla="*/ 826966394 h 64"/>
                <a:gd name="T58" fmla="*/ 2147483647 w 40"/>
                <a:gd name="T59" fmla="*/ 1529410683 h 64"/>
                <a:gd name="T60" fmla="*/ 2147483647 w 40"/>
                <a:gd name="T61" fmla="*/ 2147483647 h 64"/>
                <a:gd name="T62" fmla="*/ 2147483647 w 40"/>
                <a:gd name="T63" fmla="*/ 2147483647 h 64"/>
                <a:gd name="T64" fmla="*/ 2147483647 w 40"/>
                <a:gd name="T65" fmla="*/ 2147483647 h 64"/>
                <a:gd name="T66" fmla="*/ 2147483647 w 40"/>
                <a:gd name="T67" fmla="*/ 1782486998 h 64"/>
                <a:gd name="T68" fmla="*/ 2147483647 w 40"/>
                <a:gd name="T69" fmla="*/ 1372115766 h 64"/>
                <a:gd name="T70" fmla="*/ 2147483647 w 40"/>
                <a:gd name="T71" fmla="*/ 1372115766 h 64"/>
                <a:gd name="T72" fmla="*/ 2147483647 w 40"/>
                <a:gd name="T73" fmla="*/ 1372115766 h 64"/>
                <a:gd name="T74" fmla="*/ 2147483647 w 40"/>
                <a:gd name="T75" fmla="*/ 1529410683 h 64"/>
                <a:gd name="T76" fmla="*/ 2147483647 w 40"/>
                <a:gd name="T77" fmla="*/ 2042366074 h 64"/>
                <a:gd name="T78" fmla="*/ 2147483647 w 40"/>
                <a:gd name="T79" fmla="*/ 2042366074 h 64"/>
                <a:gd name="T80" fmla="*/ 2147483647 w 40"/>
                <a:gd name="T81" fmla="*/ 2147483647 h 64"/>
                <a:gd name="T82" fmla="*/ 2147483647 w 40"/>
                <a:gd name="T83" fmla="*/ 2147483647 h 64"/>
                <a:gd name="T84" fmla="*/ 2147483647 w 40"/>
                <a:gd name="T85" fmla="*/ 2147483647 h 64"/>
                <a:gd name="T86" fmla="*/ 2147483647 w 40"/>
                <a:gd name="T87" fmla="*/ 2147483647 h 64"/>
                <a:gd name="T88" fmla="*/ 2147483647 w 40"/>
                <a:gd name="T89" fmla="*/ 2147483647 h 64"/>
                <a:gd name="T90" fmla="*/ 2147483647 w 40"/>
                <a:gd name="T91" fmla="*/ 2147483647 h 64"/>
                <a:gd name="T92" fmla="*/ 2147483647 w 40"/>
                <a:gd name="T93" fmla="*/ 2147483647 h 64"/>
                <a:gd name="T94" fmla="*/ 2147483647 w 40"/>
                <a:gd name="T95" fmla="*/ 2147483647 h 64"/>
                <a:gd name="T96" fmla="*/ 2147483647 w 40"/>
                <a:gd name="T97" fmla="*/ 2147483647 h 64"/>
                <a:gd name="T98" fmla="*/ 2147483647 w 40"/>
                <a:gd name="T99" fmla="*/ 2147483647 h 64"/>
                <a:gd name="T100" fmla="*/ 2147483647 w 40"/>
                <a:gd name="T101" fmla="*/ 2147483647 h 64"/>
                <a:gd name="T102" fmla="*/ 2147483647 w 40"/>
                <a:gd name="T103" fmla="*/ 2147483647 h 64"/>
                <a:gd name="T104" fmla="*/ 2147483647 w 40"/>
                <a:gd name="T105" fmla="*/ 2147483647 h 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"/>
                <a:gd name="T160" fmla="*/ 0 h 64"/>
                <a:gd name="T161" fmla="*/ 40 w 40"/>
                <a:gd name="T162" fmla="*/ 64 h 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" h="64">
                  <a:moveTo>
                    <a:pt x="18" y="64"/>
                  </a:moveTo>
                  <a:lnTo>
                    <a:pt x="18" y="64"/>
                  </a:lnTo>
                  <a:lnTo>
                    <a:pt x="8" y="62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20" y="54"/>
                  </a:lnTo>
                  <a:lnTo>
                    <a:pt x="26" y="54"/>
                  </a:lnTo>
                  <a:lnTo>
                    <a:pt x="26" y="48"/>
                  </a:lnTo>
                  <a:lnTo>
                    <a:pt x="26" y="44"/>
                  </a:lnTo>
                  <a:lnTo>
                    <a:pt x="22" y="42"/>
                  </a:lnTo>
                  <a:lnTo>
                    <a:pt x="14" y="36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26" y="20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6" y="20"/>
                  </a:lnTo>
                  <a:lnTo>
                    <a:pt x="18" y="24"/>
                  </a:lnTo>
                  <a:lnTo>
                    <a:pt x="26" y="28"/>
                  </a:lnTo>
                  <a:lnTo>
                    <a:pt x="36" y="36"/>
                  </a:lnTo>
                  <a:lnTo>
                    <a:pt x="38" y="40"/>
                  </a:lnTo>
                  <a:lnTo>
                    <a:pt x="40" y="46"/>
                  </a:lnTo>
                  <a:lnTo>
                    <a:pt x="40" y="52"/>
                  </a:lnTo>
                  <a:lnTo>
                    <a:pt x="38" y="56"/>
                  </a:lnTo>
                  <a:lnTo>
                    <a:pt x="32" y="62"/>
                  </a:lnTo>
                  <a:lnTo>
                    <a:pt x="26" y="64"/>
                  </a:lnTo>
                  <a:lnTo>
                    <a:pt x="18" y="6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47" name="Freeform 183"/>
            <p:cNvSpPr>
              <a:spLocks/>
            </p:cNvSpPr>
            <p:nvPr/>
          </p:nvSpPr>
          <p:spPr bwMode="gray">
            <a:xfrm>
              <a:off x="4489" y="205"/>
              <a:ext cx="61" cy="90"/>
            </a:xfrm>
            <a:custGeom>
              <a:avLst/>
              <a:gdLst>
                <a:gd name="T0" fmla="*/ 2147483647 w 42"/>
                <a:gd name="T1" fmla="*/ 0 h 62"/>
                <a:gd name="T2" fmla="*/ 2147483647 w 42"/>
                <a:gd name="T3" fmla="*/ 2147483647 h 62"/>
                <a:gd name="T4" fmla="*/ 2147483647 w 42"/>
                <a:gd name="T5" fmla="*/ 2147483647 h 62"/>
                <a:gd name="T6" fmla="*/ 2147483647 w 42"/>
                <a:gd name="T7" fmla="*/ 2147483647 h 62"/>
                <a:gd name="T8" fmla="*/ 2147483647 w 42"/>
                <a:gd name="T9" fmla="*/ 2147483647 h 62"/>
                <a:gd name="T10" fmla="*/ 2147483647 w 42"/>
                <a:gd name="T11" fmla="*/ 2147483647 h 62"/>
                <a:gd name="T12" fmla="*/ 2147483647 w 42"/>
                <a:gd name="T13" fmla="*/ 2147483647 h 62"/>
                <a:gd name="T14" fmla="*/ 2147483647 w 42"/>
                <a:gd name="T15" fmla="*/ 2147483647 h 62"/>
                <a:gd name="T16" fmla="*/ 1486112832 w 42"/>
                <a:gd name="T17" fmla="*/ 2147483647 h 62"/>
                <a:gd name="T18" fmla="*/ 809708268 w 42"/>
                <a:gd name="T19" fmla="*/ 2147483647 h 62"/>
                <a:gd name="T20" fmla="*/ 264294104 w 42"/>
                <a:gd name="T21" fmla="*/ 2147483647 h 62"/>
                <a:gd name="T22" fmla="*/ 0 w 42"/>
                <a:gd name="T23" fmla="*/ 2147483647 h 62"/>
                <a:gd name="T24" fmla="*/ 0 w 42"/>
                <a:gd name="T25" fmla="*/ 0 h 62"/>
                <a:gd name="T26" fmla="*/ 1486112832 w 42"/>
                <a:gd name="T27" fmla="*/ 0 h 62"/>
                <a:gd name="T28" fmla="*/ 1486112832 w 42"/>
                <a:gd name="T29" fmla="*/ 2147483647 h 62"/>
                <a:gd name="T30" fmla="*/ 1486112832 w 42"/>
                <a:gd name="T31" fmla="*/ 2147483647 h 62"/>
                <a:gd name="T32" fmla="*/ 1747034904 w 42"/>
                <a:gd name="T33" fmla="*/ 2147483647 h 62"/>
                <a:gd name="T34" fmla="*/ 2002064912 w 42"/>
                <a:gd name="T35" fmla="*/ 2147483647 h 62"/>
                <a:gd name="T36" fmla="*/ 2147483647 w 42"/>
                <a:gd name="T37" fmla="*/ 2147483647 h 62"/>
                <a:gd name="T38" fmla="*/ 2147483647 w 42"/>
                <a:gd name="T39" fmla="*/ 2147483647 h 62"/>
                <a:gd name="T40" fmla="*/ 2147483647 w 42"/>
                <a:gd name="T41" fmla="*/ 2147483647 h 62"/>
                <a:gd name="T42" fmla="*/ 2147483647 w 42"/>
                <a:gd name="T43" fmla="*/ 2147483647 h 62"/>
                <a:gd name="T44" fmla="*/ 2147483647 w 42"/>
                <a:gd name="T45" fmla="*/ 2147483647 h 62"/>
                <a:gd name="T46" fmla="*/ 2147483647 w 42"/>
                <a:gd name="T47" fmla="*/ 2147483647 h 62"/>
                <a:gd name="T48" fmla="*/ 2147483647 w 42"/>
                <a:gd name="T49" fmla="*/ 2147483647 h 62"/>
                <a:gd name="T50" fmla="*/ 2147483647 w 42"/>
                <a:gd name="T51" fmla="*/ 0 h 62"/>
                <a:gd name="T52" fmla="*/ 2147483647 w 42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2"/>
                <a:gd name="T83" fmla="*/ 42 w 42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2">
                  <a:moveTo>
                    <a:pt x="42" y="0"/>
                  </a:moveTo>
                  <a:lnTo>
                    <a:pt x="42" y="44"/>
                  </a:lnTo>
                  <a:lnTo>
                    <a:pt x="40" y="50"/>
                  </a:lnTo>
                  <a:lnTo>
                    <a:pt x="38" y="56"/>
                  </a:lnTo>
                  <a:lnTo>
                    <a:pt x="30" y="60"/>
                  </a:lnTo>
                  <a:lnTo>
                    <a:pt x="20" y="62"/>
                  </a:lnTo>
                  <a:lnTo>
                    <a:pt x="12" y="60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48" name="Freeform 184"/>
            <p:cNvSpPr>
              <a:spLocks/>
            </p:cNvSpPr>
            <p:nvPr/>
          </p:nvSpPr>
          <p:spPr bwMode="gray">
            <a:xfrm>
              <a:off x="4565" y="205"/>
              <a:ext cx="67" cy="90"/>
            </a:xfrm>
            <a:custGeom>
              <a:avLst/>
              <a:gdLst>
                <a:gd name="T0" fmla="*/ 0 w 46"/>
                <a:gd name="T1" fmla="*/ 2147483647 h 62"/>
                <a:gd name="T2" fmla="*/ 0 w 46"/>
                <a:gd name="T3" fmla="*/ 0 h 62"/>
                <a:gd name="T4" fmla="*/ 2147483647 w 46"/>
                <a:gd name="T5" fmla="*/ 0 h 62"/>
                <a:gd name="T6" fmla="*/ 2147483647 w 46"/>
                <a:gd name="T7" fmla="*/ 2147483647 h 62"/>
                <a:gd name="T8" fmla="*/ 2147483647 w 46"/>
                <a:gd name="T9" fmla="*/ 2147483647 h 62"/>
                <a:gd name="T10" fmla="*/ 2147483647 w 46"/>
                <a:gd name="T11" fmla="*/ 0 h 62"/>
                <a:gd name="T12" fmla="*/ 2147483647 w 46"/>
                <a:gd name="T13" fmla="*/ 0 h 62"/>
                <a:gd name="T14" fmla="*/ 2147483647 w 46"/>
                <a:gd name="T15" fmla="*/ 2147483647 h 62"/>
                <a:gd name="T16" fmla="*/ 2147483647 w 46"/>
                <a:gd name="T17" fmla="*/ 2147483647 h 62"/>
                <a:gd name="T18" fmla="*/ 1708136538 w 46"/>
                <a:gd name="T19" fmla="*/ 1959595368 h 62"/>
                <a:gd name="T20" fmla="*/ 1708136538 w 46"/>
                <a:gd name="T21" fmla="*/ 1959595368 h 62"/>
                <a:gd name="T22" fmla="*/ 1708136538 w 46"/>
                <a:gd name="T23" fmla="*/ 2147483647 h 62"/>
                <a:gd name="T24" fmla="*/ 0 w 46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62"/>
                <a:gd name="T41" fmla="*/ 46 w 46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62">
                  <a:moveTo>
                    <a:pt x="0" y="62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4" y="42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46" y="62"/>
                  </a:lnTo>
                  <a:lnTo>
                    <a:pt x="28" y="62"/>
                  </a:lnTo>
                  <a:lnTo>
                    <a:pt x="12" y="16"/>
                  </a:lnTo>
                  <a:lnTo>
                    <a:pt x="12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49" name="Freeform 185"/>
            <p:cNvSpPr>
              <a:spLocks/>
            </p:cNvSpPr>
            <p:nvPr/>
          </p:nvSpPr>
          <p:spPr bwMode="gray">
            <a:xfrm>
              <a:off x="4647" y="202"/>
              <a:ext cx="58" cy="93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1782486998 h 64"/>
                <a:gd name="T6" fmla="*/ 2147483647 w 40"/>
                <a:gd name="T7" fmla="*/ 1372115766 h 64"/>
                <a:gd name="T8" fmla="*/ 2147483647 w 40"/>
                <a:gd name="T9" fmla="*/ 1372115766 h 64"/>
                <a:gd name="T10" fmla="*/ 2147483647 w 40"/>
                <a:gd name="T11" fmla="*/ 1372115766 h 64"/>
                <a:gd name="T12" fmla="*/ 1866589624 w 40"/>
                <a:gd name="T13" fmla="*/ 1529410683 h 64"/>
                <a:gd name="T14" fmla="*/ 1619830806 w 40"/>
                <a:gd name="T15" fmla="*/ 2042366074 h 64"/>
                <a:gd name="T16" fmla="*/ 1370469506 w 40"/>
                <a:gd name="T17" fmla="*/ 2147483647 h 64"/>
                <a:gd name="T18" fmla="*/ 1370469506 w 40"/>
                <a:gd name="T19" fmla="*/ 2147483647 h 64"/>
                <a:gd name="T20" fmla="*/ 1370469506 w 40"/>
                <a:gd name="T21" fmla="*/ 2147483647 h 64"/>
                <a:gd name="T22" fmla="*/ 1619830806 w 40"/>
                <a:gd name="T23" fmla="*/ 2147483647 h 64"/>
                <a:gd name="T24" fmla="*/ 1866589624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2147483647 w 40"/>
                <a:gd name="T33" fmla="*/ 2147483647 h 64"/>
                <a:gd name="T34" fmla="*/ 2147483647 w 40"/>
                <a:gd name="T35" fmla="*/ 2147483647 h 64"/>
                <a:gd name="T36" fmla="*/ 2147483647 w 40"/>
                <a:gd name="T37" fmla="*/ 2147483647 h 64"/>
                <a:gd name="T38" fmla="*/ 2147483647 w 40"/>
                <a:gd name="T39" fmla="*/ 2147483647 h 64"/>
                <a:gd name="T40" fmla="*/ 2147483647 w 40"/>
                <a:gd name="T41" fmla="*/ 2147483647 h 64"/>
                <a:gd name="T42" fmla="*/ 2147483647 w 40"/>
                <a:gd name="T43" fmla="*/ 2147483647 h 64"/>
                <a:gd name="T44" fmla="*/ 2147483647 w 40"/>
                <a:gd name="T45" fmla="*/ 2147483647 h 64"/>
                <a:gd name="T46" fmla="*/ 2147483647 w 40"/>
                <a:gd name="T47" fmla="*/ 2147483647 h 64"/>
                <a:gd name="T48" fmla="*/ 1222850004 w 40"/>
                <a:gd name="T49" fmla="*/ 2147483647 h 64"/>
                <a:gd name="T50" fmla="*/ 747074051 w 40"/>
                <a:gd name="T51" fmla="*/ 2147483647 h 64"/>
                <a:gd name="T52" fmla="*/ 515223362 w 40"/>
                <a:gd name="T53" fmla="*/ 2147483647 h 64"/>
                <a:gd name="T54" fmla="*/ 0 w 40"/>
                <a:gd name="T55" fmla="*/ 2147483647 h 64"/>
                <a:gd name="T56" fmla="*/ 0 w 40"/>
                <a:gd name="T57" fmla="*/ 2147483647 h 64"/>
                <a:gd name="T58" fmla="*/ 0 w 40"/>
                <a:gd name="T59" fmla="*/ 2147483647 h 64"/>
                <a:gd name="T60" fmla="*/ 0 w 40"/>
                <a:gd name="T61" fmla="*/ 2147483647 h 64"/>
                <a:gd name="T62" fmla="*/ 245052691 w 40"/>
                <a:gd name="T63" fmla="*/ 1372115766 h 64"/>
                <a:gd name="T64" fmla="*/ 515223362 w 40"/>
                <a:gd name="T65" fmla="*/ 826966394 h 64"/>
                <a:gd name="T66" fmla="*/ 945150935 w 40"/>
                <a:gd name="T67" fmla="*/ 569095187 h 64"/>
                <a:gd name="T68" fmla="*/ 1619830806 w 40"/>
                <a:gd name="T69" fmla="*/ 269512848 h 64"/>
                <a:gd name="T70" fmla="*/ 2147483647 w 40"/>
                <a:gd name="T71" fmla="*/ 0 h 64"/>
                <a:gd name="T72" fmla="*/ 2147483647 w 40"/>
                <a:gd name="T73" fmla="*/ 0 h 64"/>
                <a:gd name="T74" fmla="*/ 2147483647 w 40"/>
                <a:gd name="T75" fmla="*/ 269512848 h 64"/>
                <a:gd name="T76" fmla="*/ 2147483647 w 40"/>
                <a:gd name="T77" fmla="*/ 826966394 h 64"/>
                <a:gd name="T78" fmla="*/ 2147483647 w 40"/>
                <a:gd name="T79" fmla="*/ 1529410683 h 64"/>
                <a:gd name="T80" fmla="*/ 2147483647 w 40"/>
                <a:gd name="T81" fmla="*/ 2147483647 h 64"/>
                <a:gd name="T82" fmla="*/ 2147483647 w 40"/>
                <a:gd name="T83" fmla="*/ 2147483647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64"/>
                <a:gd name="T128" fmla="*/ 40 w 40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64">
                  <a:moveTo>
                    <a:pt x="28" y="20"/>
                  </a:moveTo>
                  <a:lnTo>
                    <a:pt x="28" y="20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2" y="32"/>
                  </a:lnTo>
                  <a:lnTo>
                    <a:pt x="12" y="44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28" y="5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20" y="32"/>
                  </a:lnTo>
                  <a:lnTo>
                    <a:pt x="40" y="32"/>
                  </a:lnTo>
                  <a:lnTo>
                    <a:pt x="40" y="62"/>
                  </a:lnTo>
                  <a:lnTo>
                    <a:pt x="24" y="64"/>
                  </a:lnTo>
                  <a:lnTo>
                    <a:pt x="10" y="62"/>
                  </a:lnTo>
                  <a:lnTo>
                    <a:pt x="6" y="60"/>
                  </a:lnTo>
                  <a:lnTo>
                    <a:pt x="4" y="56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50" name="Freeform 186"/>
            <p:cNvSpPr>
              <a:spLocks/>
            </p:cNvSpPr>
            <p:nvPr/>
          </p:nvSpPr>
          <p:spPr bwMode="gray">
            <a:xfrm>
              <a:off x="4745" y="202"/>
              <a:ext cx="59" cy="93"/>
            </a:xfrm>
            <a:custGeom>
              <a:avLst/>
              <a:gdLst>
                <a:gd name="T0" fmla="*/ 0 w 40"/>
                <a:gd name="T1" fmla="*/ 2147483647 h 64"/>
                <a:gd name="T2" fmla="*/ 0 w 40"/>
                <a:gd name="T3" fmla="*/ 2147483647 h 64"/>
                <a:gd name="T4" fmla="*/ 500631895 w 40"/>
                <a:gd name="T5" fmla="*/ 2147483647 h 64"/>
                <a:gd name="T6" fmla="*/ 1089186407 w 40"/>
                <a:gd name="T7" fmla="*/ 1372115766 h 64"/>
                <a:gd name="T8" fmla="*/ 1606549186 w 40"/>
                <a:gd name="T9" fmla="*/ 826966394 h 64"/>
                <a:gd name="T10" fmla="*/ 2147483647 w 40"/>
                <a:gd name="T11" fmla="*/ 569095187 h 64"/>
                <a:gd name="T12" fmla="*/ 2147483647 w 40"/>
                <a:gd name="T13" fmla="*/ 269512848 h 64"/>
                <a:gd name="T14" fmla="*/ 2147483647 w 40"/>
                <a:gd name="T15" fmla="*/ 0 h 64"/>
                <a:gd name="T16" fmla="*/ 2147483647 w 40"/>
                <a:gd name="T17" fmla="*/ 0 h 64"/>
                <a:gd name="T18" fmla="*/ 2147483647 w 40"/>
                <a:gd name="T19" fmla="*/ 269512848 h 64"/>
                <a:gd name="T20" fmla="*/ 2147483647 w 40"/>
                <a:gd name="T21" fmla="*/ 826966394 h 64"/>
                <a:gd name="T22" fmla="*/ 2147483647 w 40"/>
                <a:gd name="T23" fmla="*/ 1529410683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1529410683 h 64"/>
                <a:gd name="T32" fmla="*/ 2147483647 w 40"/>
                <a:gd name="T33" fmla="*/ 1372115766 h 64"/>
                <a:gd name="T34" fmla="*/ 2147483647 w 40"/>
                <a:gd name="T35" fmla="*/ 1372115766 h 64"/>
                <a:gd name="T36" fmla="*/ 2147483647 w 40"/>
                <a:gd name="T37" fmla="*/ 1372115766 h 64"/>
                <a:gd name="T38" fmla="*/ 2147483647 w 40"/>
                <a:gd name="T39" fmla="*/ 1529410683 h 64"/>
                <a:gd name="T40" fmla="*/ 2147483647 w 40"/>
                <a:gd name="T41" fmla="*/ 2042366074 h 64"/>
                <a:gd name="T42" fmla="*/ 2147483647 w 40"/>
                <a:gd name="T43" fmla="*/ 2147483647 h 64"/>
                <a:gd name="T44" fmla="*/ 2147483647 w 40"/>
                <a:gd name="T45" fmla="*/ 2147483647 h 64"/>
                <a:gd name="T46" fmla="*/ 2147483647 w 40"/>
                <a:gd name="T47" fmla="*/ 2147483647 h 64"/>
                <a:gd name="T48" fmla="*/ 2147483647 w 40"/>
                <a:gd name="T49" fmla="*/ 2147483647 h 64"/>
                <a:gd name="T50" fmla="*/ 2147483647 w 40"/>
                <a:gd name="T51" fmla="*/ 2147483647 h 64"/>
                <a:gd name="T52" fmla="*/ 2147483647 w 40"/>
                <a:gd name="T53" fmla="*/ 2147483647 h 64"/>
                <a:gd name="T54" fmla="*/ 2147483647 w 40"/>
                <a:gd name="T55" fmla="*/ 2147483647 h 64"/>
                <a:gd name="T56" fmla="*/ 2147483647 w 40"/>
                <a:gd name="T57" fmla="*/ 2147483647 h 64"/>
                <a:gd name="T58" fmla="*/ 2147483647 w 40"/>
                <a:gd name="T59" fmla="*/ 2147483647 h 64"/>
                <a:gd name="T60" fmla="*/ 2147483647 w 40"/>
                <a:gd name="T61" fmla="*/ 2147483647 h 64"/>
                <a:gd name="T62" fmla="*/ 2147483647 w 40"/>
                <a:gd name="T63" fmla="*/ 2147483647 h 64"/>
                <a:gd name="T64" fmla="*/ 2147483647 w 40"/>
                <a:gd name="T65" fmla="*/ 2147483647 h 64"/>
                <a:gd name="T66" fmla="*/ 2147483647 w 40"/>
                <a:gd name="T67" fmla="*/ 2147483647 h 64"/>
                <a:gd name="T68" fmla="*/ 2147483647 w 40"/>
                <a:gd name="T69" fmla="*/ 2147483647 h 64"/>
                <a:gd name="T70" fmla="*/ 2147483647 w 40"/>
                <a:gd name="T71" fmla="*/ 2147483647 h 64"/>
                <a:gd name="T72" fmla="*/ 2147483647 w 40"/>
                <a:gd name="T73" fmla="*/ 2147483647 h 64"/>
                <a:gd name="T74" fmla="*/ 2147483647 w 40"/>
                <a:gd name="T75" fmla="*/ 2147483647 h 64"/>
                <a:gd name="T76" fmla="*/ 2147483647 w 40"/>
                <a:gd name="T77" fmla="*/ 2147483647 h 64"/>
                <a:gd name="T78" fmla="*/ 2147483647 w 40"/>
                <a:gd name="T79" fmla="*/ 2147483647 h 64"/>
                <a:gd name="T80" fmla="*/ 2147483647 w 40"/>
                <a:gd name="T81" fmla="*/ 2147483647 h 64"/>
                <a:gd name="T82" fmla="*/ 1606549186 w 40"/>
                <a:gd name="T83" fmla="*/ 2147483647 h 64"/>
                <a:gd name="T84" fmla="*/ 1089186407 w 40"/>
                <a:gd name="T85" fmla="*/ 2147483647 h 64"/>
                <a:gd name="T86" fmla="*/ 500631895 w 40"/>
                <a:gd name="T87" fmla="*/ 2147483647 h 64"/>
                <a:gd name="T88" fmla="*/ 0 w 40"/>
                <a:gd name="T89" fmla="*/ 2147483647 h 64"/>
                <a:gd name="T90" fmla="*/ 0 w 40"/>
                <a:gd name="T91" fmla="*/ 2147483647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64"/>
                <a:gd name="T140" fmla="*/ 40 w 40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64">
                  <a:moveTo>
                    <a:pt x="0" y="32"/>
                  </a:moveTo>
                  <a:lnTo>
                    <a:pt x="0" y="32"/>
                  </a:lnTo>
                  <a:lnTo>
                    <a:pt x="2" y="20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8" y="12"/>
                  </a:lnTo>
                  <a:lnTo>
                    <a:pt x="40" y="22"/>
                  </a:lnTo>
                  <a:lnTo>
                    <a:pt x="28" y="2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2"/>
                  </a:lnTo>
                  <a:lnTo>
                    <a:pt x="14" y="32"/>
                  </a:lnTo>
                  <a:lnTo>
                    <a:pt x="14" y="42"/>
                  </a:lnTo>
                  <a:lnTo>
                    <a:pt x="16" y="50"/>
                  </a:lnTo>
                  <a:lnTo>
                    <a:pt x="18" y="54"/>
                  </a:lnTo>
                  <a:lnTo>
                    <a:pt x="22" y="54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8" y="42"/>
                  </a:lnTo>
                  <a:lnTo>
                    <a:pt x="40" y="42"/>
                  </a:lnTo>
                  <a:lnTo>
                    <a:pt x="40" y="52"/>
                  </a:lnTo>
                  <a:lnTo>
                    <a:pt x="36" y="60"/>
                  </a:lnTo>
                  <a:lnTo>
                    <a:pt x="30" y="64"/>
                  </a:lnTo>
                  <a:lnTo>
                    <a:pt x="22" y="64"/>
                  </a:lnTo>
                  <a:lnTo>
                    <a:pt x="14" y="64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4" y="54"/>
                  </a:lnTo>
                  <a:lnTo>
                    <a:pt x="2" y="4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51" name="Freeform 187"/>
            <p:cNvSpPr>
              <a:spLocks noEditPoints="1"/>
            </p:cNvSpPr>
            <p:nvPr/>
          </p:nvSpPr>
          <p:spPr bwMode="gray">
            <a:xfrm>
              <a:off x="4812" y="202"/>
              <a:ext cx="82" cy="93"/>
            </a:xfrm>
            <a:custGeom>
              <a:avLst/>
              <a:gdLst>
                <a:gd name="T0" fmla="*/ 2147483647 w 56"/>
                <a:gd name="T1" fmla="*/ 2147483647 h 64"/>
                <a:gd name="T2" fmla="*/ 2147483647 w 56"/>
                <a:gd name="T3" fmla="*/ 2147483647 h 64"/>
                <a:gd name="T4" fmla="*/ 2147483647 w 56"/>
                <a:gd name="T5" fmla="*/ 2147483647 h 64"/>
                <a:gd name="T6" fmla="*/ 372572568 w 56"/>
                <a:gd name="T7" fmla="*/ 2147483647 h 64"/>
                <a:gd name="T8" fmla="*/ 0 w 56"/>
                <a:gd name="T9" fmla="*/ 2147483647 h 64"/>
                <a:gd name="T10" fmla="*/ 798844719 w 56"/>
                <a:gd name="T11" fmla="*/ 2147483647 h 64"/>
                <a:gd name="T12" fmla="*/ 2147483647 w 56"/>
                <a:gd name="T13" fmla="*/ 2147483647 h 64"/>
                <a:gd name="T14" fmla="*/ 1169738022 w 56"/>
                <a:gd name="T15" fmla="*/ 1529410683 h 64"/>
                <a:gd name="T16" fmla="*/ 1596113540 w 56"/>
                <a:gd name="T17" fmla="*/ 1047305609 h 64"/>
                <a:gd name="T18" fmla="*/ 2147483647 w 56"/>
                <a:gd name="T19" fmla="*/ 269512848 h 64"/>
                <a:gd name="T20" fmla="*/ 2147483647 w 56"/>
                <a:gd name="T21" fmla="*/ 0 h 64"/>
                <a:gd name="T22" fmla="*/ 2147483647 w 56"/>
                <a:gd name="T23" fmla="*/ 569095187 h 64"/>
                <a:gd name="T24" fmla="*/ 2147483647 w 56"/>
                <a:gd name="T25" fmla="*/ 1529410683 h 64"/>
                <a:gd name="T26" fmla="*/ 2147483647 w 56"/>
                <a:gd name="T27" fmla="*/ 2147483647 h 64"/>
                <a:gd name="T28" fmla="*/ 2147483647 w 56"/>
                <a:gd name="T29" fmla="*/ 2147483647 h 64"/>
                <a:gd name="T30" fmla="*/ 2147483647 w 56"/>
                <a:gd name="T31" fmla="*/ 2147483647 h 64"/>
                <a:gd name="T32" fmla="*/ 2147483647 w 56"/>
                <a:gd name="T33" fmla="*/ 2147483647 h 64"/>
                <a:gd name="T34" fmla="*/ 2147483647 w 56"/>
                <a:gd name="T35" fmla="*/ 2147483647 h 64"/>
                <a:gd name="T36" fmla="*/ 2147483647 w 56"/>
                <a:gd name="T37" fmla="*/ 2147483647 h 64"/>
                <a:gd name="T38" fmla="*/ 2147483647 w 56"/>
                <a:gd name="T39" fmla="*/ 2147483647 h 64"/>
                <a:gd name="T40" fmla="*/ 2147483647 w 56"/>
                <a:gd name="T41" fmla="*/ 2147483647 h 64"/>
                <a:gd name="T42" fmla="*/ 2147483647 w 56"/>
                <a:gd name="T43" fmla="*/ 2147483647 h 64"/>
                <a:gd name="T44" fmla="*/ 2147483647 w 56"/>
                <a:gd name="T45" fmla="*/ 2147483647 h 64"/>
                <a:gd name="T46" fmla="*/ 2147483647 w 56"/>
                <a:gd name="T47" fmla="*/ 2147483647 h 64"/>
                <a:gd name="T48" fmla="*/ 2147483647 w 56"/>
                <a:gd name="T49" fmla="*/ 2147483647 h 64"/>
                <a:gd name="T50" fmla="*/ 2147483647 w 56"/>
                <a:gd name="T51" fmla="*/ 2147483647 h 64"/>
                <a:gd name="T52" fmla="*/ 2147483647 w 56"/>
                <a:gd name="T53" fmla="*/ 2147483647 h 64"/>
                <a:gd name="T54" fmla="*/ 2147483647 w 56"/>
                <a:gd name="T55" fmla="*/ 1782486998 h 64"/>
                <a:gd name="T56" fmla="*/ 2147483647 w 56"/>
                <a:gd name="T57" fmla="*/ 1047305609 h 64"/>
                <a:gd name="T58" fmla="*/ 2147483647 w 56"/>
                <a:gd name="T59" fmla="*/ 1372115766 h 64"/>
                <a:gd name="T60" fmla="*/ 2147483647 w 56"/>
                <a:gd name="T61" fmla="*/ 1782486998 h 64"/>
                <a:gd name="T62" fmla="*/ 2147483647 w 56"/>
                <a:gd name="T63" fmla="*/ 2147483647 h 64"/>
                <a:gd name="T64" fmla="*/ 2147483647 w 56"/>
                <a:gd name="T65" fmla="*/ 2147483647 h 64"/>
                <a:gd name="T66" fmla="*/ 2147483647 w 56"/>
                <a:gd name="T67" fmla="*/ 1782486998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"/>
                <a:gd name="T103" fmla="*/ 0 h 64"/>
                <a:gd name="T104" fmla="*/ 56 w 56"/>
                <a:gd name="T105" fmla="*/ 64 h 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" h="64">
                  <a:moveTo>
                    <a:pt x="40" y="58"/>
                  </a:moveTo>
                  <a:lnTo>
                    <a:pt x="40" y="58"/>
                  </a:lnTo>
                  <a:lnTo>
                    <a:pt x="32" y="62"/>
                  </a:lnTo>
                  <a:lnTo>
                    <a:pt x="22" y="64"/>
                  </a:lnTo>
                  <a:lnTo>
                    <a:pt x="14" y="62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12" y="28"/>
                  </a:lnTo>
                  <a:lnTo>
                    <a:pt x="8" y="22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0" y="18"/>
                  </a:lnTo>
                  <a:lnTo>
                    <a:pt x="36" y="22"/>
                  </a:lnTo>
                  <a:lnTo>
                    <a:pt x="30" y="30"/>
                  </a:lnTo>
                  <a:lnTo>
                    <a:pt x="40" y="42"/>
                  </a:lnTo>
                  <a:lnTo>
                    <a:pt x="40" y="30"/>
                  </a:lnTo>
                  <a:lnTo>
                    <a:pt x="50" y="30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46" y="50"/>
                  </a:lnTo>
                  <a:lnTo>
                    <a:pt x="56" y="64"/>
                  </a:lnTo>
                  <a:lnTo>
                    <a:pt x="44" y="64"/>
                  </a:lnTo>
                  <a:lnTo>
                    <a:pt x="40" y="58"/>
                  </a:lnTo>
                  <a:close/>
                  <a:moveTo>
                    <a:pt x="20" y="36"/>
                  </a:moveTo>
                  <a:lnTo>
                    <a:pt x="20" y="36"/>
                  </a:lnTo>
                  <a:lnTo>
                    <a:pt x="16" y="40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2" y="54"/>
                  </a:lnTo>
                  <a:lnTo>
                    <a:pt x="28" y="54"/>
                  </a:lnTo>
                  <a:lnTo>
                    <a:pt x="32" y="50"/>
                  </a:lnTo>
                  <a:lnTo>
                    <a:pt x="20" y="36"/>
                  </a:lnTo>
                  <a:close/>
                  <a:moveTo>
                    <a:pt x="28" y="14"/>
                  </a:moveTo>
                  <a:lnTo>
                    <a:pt x="28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6" y="18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52" name="Freeform 188"/>
            <p:cNvSpPr>
              <a:spLocks/>
            </p:cNvSpPr>
            <p:nvPr/>
          </p:nvSpPr>
          <p:spPr bwMode="gray">
            <a:xfrm>
              <a:off x="4891" y="205"/>
              <a:ext cx="58" cy="90"/>
            </a:xfrm>
            <a:custGeom>
              <a:avLst/>
              <a:gdLst>
                <a:gd name="T0" fmla="*/ 2147483647 w 40"/>
                <a:gd name="T1" fmla="*/ 0 h 62"/>
                <a:gd name="T2" fmla="*/ 2147483647 w 40"/>
                <a:gd name="T3" fmla="*/ 1289518382 h 62"/>
                <a:gd name="T4" fmla="*/ 2147483647 w 40"/>
                <a:gd name="T5" fmla="*/ 1289518382 h 62"/>
                <a:gd name="T6" fmla="*/ 2147483647 w 40"/>
                <a:gd name="T7" fmla="*/ 2147483647 h 62"/>
                <a:gd name="T8" fmla="*/ 1619830806 w 40"/>
                <a:gd name="T9" fmla="*/ 2147483647 h 62"/>
                <a:gd name="T10" fmla="*/ 1619830806 w 40"/>
                <a:gd name="T11" fmla="*/ 1289518382 h 62"/>
                <a:gd name="T12" fmla="*/ 0 w 40"/>
                <a:gd name="T13" fmla="*/ 1289518382 h 62"/>
                <a:gd name="T14" fmla="*/ 0 w 40"/>
                <a:gd name="T15" fmla="*/ 0 h 62"/>
                <a:gd name="T16" fmla="*/ 2147483647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62"/>
                <a:gd name="T29" fmla="*/ 40 w 40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62">
                  <a:moveTo>
                    <a:pt x="40" y="0"/>
                  </a:moveTo>
                  <a:lnTo>
                    <a:pt x="40" y="10"/>
                  </a:lnTo>
                  <a:lnTo>
                    <a:pt x="26" y="10"/>
                  </a:lnTo>
                  <a:lnTo>
                    <a:pt x="26" y="62"/>
                  </a:lnTo>
                  <a:lnTo>
                    <a:pt x="14" y="6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53" name="Freeform 189"/>
            <p:cNvSpPr>
              <a:spLocks/>
            </p:cNvSpPr>
            <p:nvPr/>
          </p:nvSpPr>
          <p:spPr bwMode="gray">
            <a:xfrm>
              <a:off x="3089" y="167"/>
              <a:ext cx="897" cy="300"/>
            </a:xfrm>
            <a:custGeom>
              <a:avLst/>
              <a:gdLst>
                <a:gd name="T0" fmla="*/ 2147483647 w 616"/>
                <a:gd name="T1" fmla="*/ 2147483647 h 206"/>
                <a:gd name="T2" fmla="*/ 2147483647 w 616"/>
                <a:gd name="T3" fmla="*/ 2147483647 h 206"/>
                <a:gd name="T4" fmla="*/ 2147483647 w 616"/>
                <a:gd name="T5" fmla="*/ 2147483647 h 206"/>
                <a:gd name="T6" fmla="*/ 2147483647 w 616"/>
                <a:gd name="T7" fmla="*/ 2147483647 h 206"/>
                <a:gd name="T8" fmla="*/ 2147483647 w 616"/>
                <a:gd name="T9" fmla="*/ 2147483647 h 206"/>
                <a:gd name="T10" fmla="*/ 2147483647 w 616"/>
                <a:gd name="T11" fmla="*/ 2147483647 h 206"/>
                <a:gd name="T12" fmla="*/ 2147483647 w 616"/>
                <a:gd name="T13" fmla="*/ 2147483647 h 206"/>
                <a:gd name="T14" fmla="*/ 2147483647 w 616"/>
                <a:gd name="T15" fmla="*/ 2147483647 h 206"/>
                <a:gd name="T16" fmla="*/ 2147483647 w 616"/>
                <a:gd name="T17" fmla="*/ 2147483647 h 206"/>
                <a:gd name="T18" fmla="*/ 2147483647 w 616"/>
                <a:gd name="T19" fmla="*/ 2147483647 h 206"/>
                <a:gd name="T20" fmla="*/ 2147483647 w 616"/>
                <a:gd name="T21" fmla="*/ 2147483647 h 206"/>
                <a:gd name="T22" fmla="*/ 2147483647 w 616"/>
                <a:gd name="T23" fmla="*/ 2147483647 h 206"/>
                <a:gd name="T24" fmla="*/ 2147483647 w 616"/>
                <a:gd name="T25" fmla="*/ 2147483647 h 206"/>
                <a:gd name="T26" fmla="*/ 2147483647 w 616"/>
                <a:gd name="T27" fmla="*/ 2147483647 h 206"/>
                <a:gd name="T28" fmla="*/ 2147483647 w 616"/>
                <a:gd name="T29" fmla="*/ 2147483647 h 206"/>
                <a:gd name="T30" fmla="*/ 2147483647 w 616"/>
                <a:gd name="T31" fmla="*/ 2147483647 h 206"/>
                <a:gd name="T32" fmla="*/ 2147483647 w 616"/>
                <a:gd name="T33" fmla="*/ 2147483647 h 206"/>
                <a:gd name="T34" fmla="*/ 2147483647 w 616"/>
                <a:gd name="T35" fmla="*/ 2147483647 h 206"/>
                <a:gd name="T36" fmla="*/ 2147483647 w 616"/>
                <a:gd name="T37" fmla="*/ 2147483647 h 206"/>
                <a:gd name="T38" fmla="*/ 2147483647 w 616"/>
                <a:gd name="T39" fmla="*/ 2147483647 h 206"/>
                <a:gd name="T40" fmla="*/ 2147483647 w 616"/>
                <a:gd name="T41" fmla="*/ 2147483647 h 206"/>
                <a:gd name="T42" fmla="*/ 2147483647 w 616"/>
                <a:gd name="T43" fmla="*/ 2147483647 h 206"/>
                <a:gd name="T44" fmla="*/ 2147483647 w 616"/>
                <a:gd name="T45" fmla="*/ 2147483647 h 206"/>
                <a:gd name="T46" fmla="*/ 2147483647 w 616"/>
                <a:gd name="T47" fmla="*/ 2147483647 h 206"/>
                <a:gd name="T48" fmla="*/ 1162225618 w 616"/>
                <a:gd name="T49" fmla="*/ 2147483647 h 206"/>
                <a:gd name="T50" fmla="*/ 294369748 w 616"/>
                <a:gd name="T51" fmla="*/ 2147483647 h 206"/>
                <a:gd name="T52" fmla="*/ 0 w 616"/>
                <a:gd name="T53" fmla="*/ 2147483647 h 206"/>
                <a:gd name="T54" fmla="*/ 0 w 616"/>
                <a:gd name="T55" fmla="*/ 2147483647 h 206"/>
                <a:gd name="T56" fmla="*/ 0 w 616"/>
                <a:gd name="T57" fmla="*/ 2147483647 h 206"/>
                <a:gd name="T58" fmla="*/ 294369748 w 616"/>
                <a:gd name="T59" fmla="*/ 2147483647 h 206"/>
                <a:gd name="T60" fmla="*/ 1162225618 w 616"/>
                <a:gd name="T61" fmla="*/ 2147483647 h 206"/>
                <a:gd name="T62" fmla="*/ 2147483647 w 616"/>
                <a:gd name="T63" fmla="*/ 2147483647 h 206"/>
                <a:gd name="T64" fmla="*/ 2147483647 w 616"/>
                <a:gd name="T65" fmla="*/ 2147483647 h 206"/>
                <a:gd name="T66" fmla="*/ 2147483647 w 616"/>
                <a:gd name="T67" fmla="*/ 2147483647 h 206"/>
                <a:gd name="T68" fmla="*/ 2147483647 w 616"/>
                <a:gd name="T69" fmla="*/ 2147483647 h 206"/>
                <a:gd name="T70" fmla="*/ 2147483647 w 616"/>
                <a:gd name="T71" fmla="*/ 2147483647 h 206"/>
                <a:gd name="T72" fmla="*/ 2147483647 w 616"/>
                <a:gd name="T73" fmla="*/ 2147483647 h 206"/>
                <a:gd name="T74" fmla="*/ 2147483647 w 616"/>
                <a:gd name="T75" fmla="*/ 2147483647 h 206"/>
                <a:gd name="T76" fmla="*/ 2147483647 w 616"/>
                <a:gd name="T77" fmla="*/ 2147483647 h 206"/>
                <a:gd name="T78" fmla="*/ 2147483647 w 616"/>
                <a:gd name="T79" fmla="*/ 2147483647 h 206"/>
                <a:gd name="T80" fmla="*/ 2147483647 w 616"/>
                <a:gd name="T81" fmla="*/ 2147483647 h 206"/>
                <a:gd name="T82" fmla="*/ 2147483647 w 616"/>
                <a:gd name="T83" fmla="*/ 913214735 h 206"/>
                <a:gd name="T84" fmla="*/ 2147483647 w 616"/>
                <a:gd name="T85" fmla="*/ 295672363 h 206"/>
                <a:gd name="T86" fmla="*/ 2147483647 w 616"/>
                <a:gd name="T87" fmla="*/ 0 h 206"/>
                <a:gd name="T88" fmla="*/ 2147483647 w 616"/>
                <a:gd name="T89" fmla="*/ 627074238 h 206"/>
                <a:gd name="T90" fmla="*/ 2147483647 w 616"/>
                <a:gd name="T91" fmla="*/ 913214735 h 206"/>
                <a:gd name="T92" fmla="*/ 2147483647 w 616"/>
                <a:gd name="T93" fmla="*/ 1513090410 h 206"/>
                <a:gd name="T94" fmla="*/ 2147483647 w 616"/>
                <a:gd name="T95" fmla="*/ 1975363267 h 206"/>
                <a:gd name="T96" fmla="*/ 2147483647 w 616"/>
                <a:gd name="T97" fmla="*/ 2147483647 h 206"/>
                <a:gd name="T98" fmla="*/ 2147483647 w 616"/>
                <a:gd name="T99" fmla="*/ 2147483647 h 206"/>
                <a:gd name="T100" fmla="*/ 2147483647 w 616"/>
                <a:gd name="T101" fmla="*/ 2147483647 h 206"/>
                <a:gd name="T102" fmla="*/ 2147483647 w 616"/>
                <a:gd name="T103" fmla="*/ 2147483647 h 206"/>
                <a:gd name="T104" fmla="*/ 2147483647 w 616"/>
                <a:gd name="T105" fmla="*/ 2147483647 h 206"/>
                <a:gd name="T106" fmla="*/ 2147483647 w 616"/>
                <a:gd name="T107" fmla="*/ 2147483647 h 2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16"/>
                <a:gd name="T163" fmla="*/ 0 h 206"/>
                <a:gd name="T164" fmla="*/ 616 w 616"/>
                <a:gd name="T165" fmla="*/ 206 h 2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16" h="206">
                  <a:moveTo>
                    <a:pt x="616" y="50"/>
                  </a:moveTo>
                  <a:lnTo>
                    <a:pt x="616" y="50"/>
                  </a:lnTo>
                  <a:lnTo>
                    <a:pt x="616" y="58"/>
                  </a:lnTo>
                  <a:lnTo>
                    <a:pt x="612" y="68"/>
                  </a:lnTo>
                  <a:lnTo>
                    <a:pt x="606" y="78"/>
                  </a:lnTo>
                  <a:lnTo>
                    <a:pt x="598" y="88"/>
                  </a:lnTo>
                  <a:lnTo>
                    <a:pt x="586" y="98"/>
                  </a:lnTo>
                  <a:lnTo>
                    <a:pt x="572" y="108"/>
                  </a:lnTo>
                  <a:lnTo>
                    <a:pt x="556" y="118"/>
                  </a:lnTo>
                  <a:lnTo>
                    <a:pt x="536" y="126"/>
                  </a:lnTo>
                  <a:lnTo>
                    <a:pt x="492" y="146"/>
                  </a:lnTo>
                  <a:lnTo>
                    <a:pt x="442" y="162"/>
                  </a:lnTo>
                  <a:lnTo>
                    <a:pt x="384" y="178"/>
                  </a:lnTo>
                  <a:lnTo>
                    <a:pt x="322" y="190"/>
                  </a:lnTo>
                  <a:lnTo>
                    <a:pt x="260" y="200"/>
                  </a:lnTo>
                  <a:lnTo>
                    <a:pt x="202" y="204"/>
                  </a:lnTo>
                  <a:lnTo>
                    <a:pt x="148" y="206"/>
                  </a:lnTo>
                  <a:lnTo>
                    <a:pt x="100" y="202"/>
                  </a:lnTo>
                  <a:lnTo>
                    <a:pt x="80" y="200"/>
                  </a:lnTo>
                  <a:lnTo>
                    <a:pt x="60" y="196"/>
                  </a:lnTo>
                  <a:lnTo>
                    <a:pt x="44" y="192"/>
                  </a:lnTo>
                  <a:lnTo>
                    <a:pt x="30" y="186"/>
                  </a:lnTo>
                  <a:lnTo>
                    <a:pt x="18" y="180"/>
                  </a:lnTo>
                  <a:lnTo>
                    <a:pt x="8" y="174"/>
                  </a:lnTo>
                  <a:lnTo>
                    <a:pt x="2" y="166"/>
                  </a:lnTo>
                  <a:lnTo>
                    <a:pt x="0" y="156"/>
                  </a:lnTo>
                  <a:lnTo>
                    <a:pt x="0" y="148"/>
                  </a:lnTo>
                  <a:lnTo>
                    <a:pt x="2" y="138"/>
                  </a:lnTo>
                  <a:lnTo>
                    <a:pt x="8" y="128"/>
                  </a:lnTo>
                  <a:lnTo>
                    <a:pt x="18" y="118"/>
                  </a:lnTo>
                  <a:lnTo>
                    <a:pt x="30" y="108"/>
                  </a:lnTo>
                  <a:lnTo>
                    <a:pt x="44" y="98"/>
                  </a:lnTo>
                  <a:lnTo>
                    <a:pt x="60" y="90"/>
                  </a:lnTo>
                  <a:lnTo>
                    <a:pt x="78" y="80"/>
                  </a:lnTo>
                  <a:lnTo>
                    <a:pt x="122" y="60"/>
                  </a:lnTo>
                  <a:lnTo>
                    <a:pt x="174" y="44"/>
                  </a:lnTo>
                  <a:lnTo>
                    <a:pt x="230" y="28"/>
                  </a:lnTo>
                  <a:lnTo>
                    <a:pt x="292" y="16"/>
                  </a:lnTo>
                  <a:lnTo>
                    <a:pt x="354" y="6"/>
                  </a:lnTo>
                  <a:lnTo>
                    <a:pt x="414" y="2"/>
                  </a:lnTo>
                  <a:lnTo>
                    <a:pt x="468" y="0"/>
                  </a:lnTo>
                  <a:lnTo>
                    <a:pt x="514" y="4"/>
                  </a:lnTo>
                  <a:lnTo>
                    <a:pt x="536" y="6"/>
                  </a:lnTo>
                  <a:lnTo>
                    <a:pt x="554" y="10"/>
                  </a:lnTo>
                  <a:lnTo>
                    <a:pt x="572" y="14"/>
                  </a:lnTo>
                  <a:lnTo>
                    <a:pt x="586" y="20"/>
                  </a:lnTo>
                  <a:lnTo>
                    <a:pt x="598" y="26"/>
                  </a:lnTo>
                  <a:lnTo>
                    <a:pt x="606" y="32"/>
                  </a:lnTo>
                  <a:lnTo>
                    <a:pt x="612" y="40"/>
                  </a:lnTo>
                  <a:lnTo>
                    <a:pt x="616" y="50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54" name="Freeform 190"/>
            <p:cNvSpPr>
              <a:spLocks/>
            </p:cNvSpPr>
            <p:nvPr/>
          </p:nvSpPr>
          <p:spPr bwMode="gray">
            <a:xfrm>
              <a:off x="3695" y="269"/>
              <a:ext cx="78" cy="93"/>
            </a:xfrm>
            <a:custGeom>
              <a:avLst/>
              <a:gdLst>
                <a:gd name="T0" fmla="*/ 2147483647 w 54"/>
                <a:gd name="T1" fmla="*/ 2147483647 h 64"/>
                <a:gd name="T2" fmla="*/ 2147483647 w 54"/>
                <a:gd name="T3" fmla="*/ 0 h 64"/>
                <a:gd name="T4" fmla="*/ 2147483647 w 54"/>
                <a:gd name="T5" fmla="*/ 0 h 64"/>
                <a:gd name="T6" fmla="*/ 2147483647 w 54"/>
                <a:gd name="T7" fmla="*/ 2147483647 h 64"/>
                <a:gd name="T8" fmla="*/ 2147483647 w 54"/>
                <a:gd name="T9" fmla="*/ 2147483647 h 64"/>
                <a:gd name="T10" fmla="*/ 1527313062 w 54"/>
                <a:gd name="T11" fmla="*/ 1529410683 h 64"/>
                <a:gd name="T12" fmla="*/ 1527313062 w 54"/>
                <a:gd name="T13" fmla="*/ 1529410683 h 64"/>
                <a:gd name="T14" fmla="*/ 1527313062 w 54"/>
                <a:gd name="T15" fmla="*/ 2147483647 h 64"/>
                <a:gd name="T16" fmla="*/ 0 w 54"/>
                <a:gd name="T17" fmla="*/ 2147483647 h 64"/>
                <a:gd name="T18" fmla="*/ 0 w 54"/>
                <a:gd name="T19" fmla="*/ 0 h 64"/>
                <a:gd name="T20" fmla="*/ 2147483647 w 54"/>
                <a:gd name="T21" fmla="*/ 0 h 64"/>
                <a:gd name="T22" fmla="*/ 2147483647 w 54"/>
                <a:gd name="T23" fmla="*/ 2147483647 h 64"/>
                <a:gd name="T24" fmla="*/ 2147483647 w 54"/>
                <a:gd name="T25" fmla="*/ 2147483647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64"/>
                <a:gd name="T41" fmla="*/ 54 w 54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64">
                  <a:moveTo>
                    <a:pt x="40" y="50"/>
                  </a:moveTo>
                  <a:lnTo>
                    <a:pt x="38" y="0"/>
                  </a:lnTo>
                  <a:lnTo>
                    <a:pt x="54" y="0"/>
                  </a:lnTo>
                  <a:lnTo>
                    <a:pt x="54" y="64"/>
                  </a:lnTo>
                  <a:lnTo>
                    <a:pt x="32" y="64"/>
                  </a:lnTo>
                  <a:lnTo>
                    <a:pt x="16" y="12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55" name="Freeform 191"/>
            <p:cNvSpPr>
              <a:spLocks/>
            </p:cNvSpPr>
            <p:nvPr/>
          </p:nvSpPr>
          <p:spPr bwMode="gray">
            <a:xfrm>
              <a:off x="3296" y="269"/>
              <a:ext cx="75" cy="93"/>
            </a:xfrm>
            <a:custGeom>
              <a:avLst/>
              <a:gdLst>
                <a:gd name="T0" fmla="*/ 2147483647 w 52"/>
                <a:gd name="T1" fmla="*/ 826966394 h 64"/>
                <a:gd name="T2" fmla="*/ 1636593489 w 52"/>
                <a:gd name="T3" fmla="*/ 2147483647 h 64"/>
                <a:gd name="T4" fmla="*/ 0 w 52"/>
                <a:gd name="T5" fmla="*/ 2147483647 h 64"/>
                <a:gd name="T6" fmla="*/ 1079347253 w 52"/>
                <a:gd name="T7" fmla="*/ 0 h 64"/>
                <a:gd name="T8" fmla="*/ 2147483647 w 52"/>
                <a:gd name="T9" fmla="*/ 0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826966394 h 64"/>
                <a:gd name="T16" fmla="*/ 2147483647 w 52"/>
                <a:gd name="T17" fmla="*/ 82696639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64"/>
                <a:gd name="T29" fmla="*/ 52 w 5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64">
                  <a:moveTo>
                    <a:pt x="26" y="6"/>
                  </a:moveTo>
                  <a:lnTo>
                    <a:pt x="18" y="64"/>
                  </a:lnTo>
                  <a:lnTo>
                    <a:pt x="0" y="64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52" y="64"/>
                  </a:lnTo>
                  <a:lnTo>
                    <a:pt x="36" y="64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56" name="Freeform 192"/>
            <p:cNvSpPr>
              <a:spLocks/>
            </p:cNvSpPr>
            <p:nvPr/>
          </p:nvSpPr>
          <p:spPr bwMode="gray">
            <a:xfrm>
              <a:off x="3392" y="269"/>
              <a:ext cx="102" cy="93"/>
            </a:xfrm>
            <a:custGeom>
              <a:avLst/>
              <a:gdLst>
                <a:gd name="T0" fmla="*/ 2147483647 w 70"/>
                <a:gd name="T1" fmla="*/ 2147483647 h 64"/>
                <a:gd name="T2" fmla="*/ 2147483647 w 70"/>
                <a:gd name="T3" fmla="*/ 0 h 64"/>
                <a:gd name="T4" fmla="*/ 2147483647 w 70"/>
                <a:gd name="T5" fmla="*/ 0 h 64"/>
                <a:gd name="T6" fmla="*/ 2147483647 w 70"/>
                <a:gd name="T7" fmla="*/ 2147483647 h 64"/>
                <a:gd name="T8" fmla="*/ 2147483647 w 70"/>
                <a:gd name="T9" fmla="*/ 2147483647 h 64"/>
                <a:gd name="T10" fmla="*/ 2147483647 w 70"/>
                <a:gd name="T11" fmla="*/ 1047305609 h 64"/>
                <a:gd name="T12" fmla="*/ 2147483647 w 70"/>
                <a:gd name="T13" fmla="*/ 1047305609 h 64"/>
                <a:gd name="T14" fmla="*/ 2147483647 w 70"/>
                <a:gd name="T15" fmla="*/ 2147483647 h 64"/>
                <a:gd name="T16" fmla="*/ 2147483647 w 70"/>
                <a:gd name="T17" fmla="*/ 2147483647 h 64"/>
                <a:gd name="T18" fmla="*/ 2147483647 w 70"/>
                <a:gd name="T19" fmla="*/ 1047305609 h 64"/>
                <a:gd name="T20" fmla="*/ 2147483647 w 70"/>
                <a:gd name="T21" fmla="*/ 1047305609 h 64"/>
                <a:gd name="T22" fmla="*/ 2147483647 w 70"/>
                <a:gd name="T23" fmla="*/ 2147483647 h 64"/>
                <a:gd name="T24" fmla="*/ 0 w 70"/>
                <a:gd name="T25" fmla="*/ 2147483647 h 64"/>
                <a:gd name="T26" fmla="*/ 0 w 70"/>
                <a:gd name="T27" fmla="*/ 0 h 64"/>
                <a:gd name="T28" fmla="*/ 2147483647 w 70"/>
                <a:gd name="T29" fmla="*/ 0 h 64"/>
                <a:gd name="T30" fmla="*/ 2147483647 w 70"/>
                <a:gd name="T31" fmla="*/ 2147483647 h 64"/>
                <a:gd name="T32" fmla="*/ 2147483647 w 70"/>
                <a:gd name="T33" fmla="*/ 2147483647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4"/>
                <a:gd name="T53" fmla="*/ 70 w 70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4">
                  <a:moveTo>
                    <a:pt x="34" y="50"/>
                  </a:moveTo>
                  <a:lnTo>
                    <a:pt x="42" y="0"/>
                  </a:lnTo>
                  <a:lnTo>
                    <a:pt x="68" y="0"/>
                  </a:lnTo>
                  <a:lnTo>
                    <a:pt x="70" y="64"/>
                  </a:lnTo>
                  <a:lnTo>
                    <a:pt x="54" y="64"/>
                  </a:lnTo>
                  <a:lnTo>
                    <a:pt x="54" y="8"/>
                  </a:lnTo>
                  <a:lnTo>
                    <a:pt x="42" y="64"/>
                  </a:lnTo>
                  <a:lnTo>
                    <a:pt x="26" y="64"/>
                  </a:lnTo>
                  <a:lnTo>
                    <a:pt x="16" y="8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57" name="Freeform 193"/>
            <p:cNvSpPr>
              <a:spLocks/>
            </p:cNvSpPr>
            <p:nvPr/>
          </p:nvSpPr>
          <p:spPr bwMode="gray">
            <a:xfrm>
              <a:off x="3214" y="266"/>
              <a:ext cx="67" cy="102"/>
            </a:xfrm>
            <a:custGeom>
              <a:avLst/>
              <a:gdLst>
                <a:gd name="T0" fmla="*/ 2147483647 w 46"/>
                <a:gd name="T1" fmla="*/ 2147483647 h 70"/>
                <a:gd name="T2" fmla="*/ 2147483647 w 46"/>
                <a:gd name="T3" fmla="*/ 2147483647 h 70"/>
                <a:gd name="T4" fmla="*/ 2147483647 w 46"/>
                <a:gd name="T5" fmla="*/ 2147483647 h 70"/>
                <a:gd name="T6" fmla="*/ 2147483647 w 46"/>
                <a:gd name="T7" fmla="*/ 2147483647 h 70"/>
                <a:gd name="T8" fmla="*/ 2147483647 w 46"/>
                <a:gd name="T9" fmla="*/ 2147483647 h 70"/>
                <a:gd name="T10" fmla="*/ 0 w 46"/>
                <a:gd name="T11" fmla="*/ 2147483647 h 70"/>
                <a:gd name="T12" fmla="*/ 297152988 w 46"/>
                <a:gd name="T13" fmla="*/ 2147483647 h 70"/>
                <a:gd name="T14" fmla="*/ 1991406944 w 46"/>
                <a:gd name="T15" fmla="*/ 2147483647 h 70"/>
                <a:gd name="T16" fmla="*/ 2147483647 w 46"/>
                <a:gd name="T17" fmla="*/ 2147483647 h 70"/>
                <a:gd name="T18" fmla="*/ 2147483647 w 46"/>
                <a:gd name="T19" fmla="*/ 2147483647 h 70"/>
                <a:gd name="T20" fmla="*/ 2147483647 w 46"/>
                <a:gd name="T21" fmla="*/ 2147483647 h 70"/>
                <a:gd name="T22" fmla="*/ 2147483647 w 46"/>
                <a:gd name="T23" fmla="*/ 2147483647 h 70"/>
                <a:gd name="T24" fmla="*/ 2147483647 w 46"/>
                <a:gd name="T25" fmla="*/ 2147483647 h 70"/>
                <a:gd name="T26" fmla="*/ 2147483647 w 46"/>
                <a:gd name="T27" fmla="*/ 2147483647 h 70"/>
                <a:gd name="T28" fmla="*/ 2147483647 w 46"/>
                <a:gd name="T29" fmla="*/ 2147483647 h 70"/>
                <a:gd name="T30" fmla="*/ 2147483647 w 46"/>
                <a:gd name="T31" fmla="*/ 2147483647 h 70"/>
                <a:gd name="T32" fmla="*/ 2147483647 w 46"/>
                <a:gd name="T33" fmla="*/ 2147483647 h 70"/>
                <a:gd name="T34" fmla="*/ 2147483647 w 46"/>
                <a:gd name="T35" fmla="*/ 2025652438 h 70"/>
                <a:gd name="T36" fmla="*/ 2147483647 w 46"/>
                <a:gd name="T37" fmla="*/ 1737890863 h 70"/>
                <a:gd name="T38" fmla="*/ 2147483647 w 46"/>
                <a:gd name="T39" fmla="*/ 2147483647 h 70"/>
                <a:gd name="T40" fmla="*/ 2147483647 w 46"/>
                <a:gd name="T41" fmla="*/ 2147483647 h 70"/>
                <a:gd name="T42" fmla="*/ 2147483647 w 46"/>
                <a:gd name="T43" fmla="*/ 2147483647 h 70"/>
                <a:gd name="T44" fmla="*/ 2147483647 w 46"/>
                <a:gd name="T45" fmla="*/ 1737890863 h 70"/>
                <a:gd name="T46" fmla="*/ 2147483647 w 46"/>
                <a:gd name="T47" fmla="*/ 642419267 h 70"/>
                <a:gd name="T48" fmla="*/ 2147483647 w 46"/>
                <a:gd name="T49" fmla="*/ 0 h 70"/>
                <a:gd name="T50" fmla="*/ 1991406944 w 46"/>
                <a:gd name="T51" fmla="*/ 302561384 h 70"/>
                <a:gd name="T52" fmla="*/ 630396382 w 46"/>
                <a:gd name="T53" fmla="*/ 1192669929 h 70"/>
                <a:gd name="T54" fmla="*/ 0 w 46"/>
                <a:gd name="T55" fmla="*/ 2025652438 h 70"/>
                <a:gd name="T56" fmla="*/ 0 w 46"/>
                <a:gd name="T57" fmla="*/ 2147483647 h 70"/>
                <a:gd name="T58" fmla="*/ 918185407 w 46"/>
                <a:gd name="T59" fmla="*/ 2147483647 h 70"/>
                <a:gd name="T60" fmla="*/ 2147483647 w 46"/>
                <a:gd name="T61" fmla="*/ 2147483647 h 70"/>
                <a:gd name="T62" fmla="*/ 2147483647 w 46"/>
                <a:gd name="T63" fmla="*/ 2147483647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70"/>
                <a:gd name="T98" fmla="*/ 46 w 46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70">
                  <a:moveTo>
                    <a:pt x="30" y="48"/>
                  </a:moveTo>
                  <a:lnTo>
                    <a:pt x="30" y="48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4" y="58"/>
                  </a:lnTo>
                  <a:lnTo>
                    <a:pt x="18" y="56"/>
                  </a:lnTo>
                  <a:lnTo>
                    <a:pt x="16" y="52"/>
                  </a:lnTo>
                  <a:lnTo>
                    <a:pt x="16" y="46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6" y="66"/>
                  </a:lnTo>
                  <a:lnTo>
                    <a:pt x="14" y="68"/>
                  </a:lnTo>
                  <a:lnTo>
                    <a:pt x="22" y="70"/>
                  </a:lnTo>
                  <a:lnTo>
                    <a:pt x="32" y="68"/>
                  </a:lnTo>
                  <a:lnTo>
                    <a:pt x="38" y="66"/>
                  </a:lnTo>
                  <a:lnTo>
                    <a:pt x="44" y="62"/>
                  </a:lnTo>
                  <a:lnTo>
                    <a:pt x="46" y="54"/>
                  </a:lnTo>
                  <a:lnTo>
                    <a:pt x="46" y="48"/>
                  </a:lnTo>
                  <a:lnTo>
                    <a:pt x="46" y="44"/>
                  </a:lnTo>
                  <a:lnTo>
                    <a:pt x="44" y="40"/>
                  </a:lnTo>
                  <a:lnTo>
                    <a:pt x="40" y="36"/>
                  </a:lnTo>
                  <a:lnTo>
                    <a:pt x="30" y="30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6" y="14"/>
                  </a:lnTo>
                  <a:lnTo>
                    <a:pt x="28" y="18"/>
                  </a:lnTo>
                  <a:lnTo>
                    <a:pt x="28" y="22"/>
                  </a:lnTo>
                  <a:lnTo>
                    <a:pt x="44" y="22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14" y="38"/>
                  </a:lnTo>
                  <a:lnTo>
                    <a:pt x="24" y="44"/>
                  </a:lnTo>
                  <a:lnTo>
                    <a:pt x="28" y="4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58" name="Freeform 194"/>
            <p:cNvSpPr>
              <a:spLocks/>
            </p:cNvSpPr>
            <p:nvPr/>
          </p:nvSpPr>
          <p:spPr bwMode="gray">
            <a:xfrm>
              <a:off x="3517" y="269"/>
              <a:ext cx="67" cy="96"/>
            </a:xfrm>
            <a:custGeom>
              <a:avLst/>
              <a:gdLst>
                <a:gd name="T0" fmla="*/ 2147483647 w 46"/>
                <a:gd name="T1" fmla="*/ 2147483647 h 66"/>
                <a:gd name="T2" fmla="*/ 2147483647 w 46"/>
                <a:gd name="T3" fmla="*/ 2147483647 h 66"/>
                <a:gd name="T4" fmla="*/ 2147483647 w 46"/>
                <a:gd name="T5" fmla="*/ 2147483647 h 66"/>
                <a:gd name="T6" fmla="*/ 2147483647 w 46"/>
                <a:gd name="T7" fmla="*/ 2147483647 h 66"/>
                <a:gd name="T8" fmla="*/ 2147483647 w 46"/>
                <a:gd name="T9" fmla="*/ 2147483647 h 66"/>
                <a:gd name="T10" fmla="*/ 0 w 46"/>
                <a:gd name="T11" fmla="*/ 2147483647 h 66"/>
                <a:gd name="T12" fmla="*/ 297152988 w 46"/>
                <a:gd name="T13" fmla="*/ 2147483647 h 66"/>
                <a:gd name="T14" fmla="*/ 1991406944 w 46"/>
                <a:gd name="T15" fmla="*/ 2147483647 h 66"/>
                <a:gd name="T16" fmla="*/ 2147483647 w 46"/>
                <a:gd name="T17" fmla="*/ 2147483647 h 66"/>
                <a:gd name="T18" fmla="*/ 2147483647 w 46"/>
                <a:gd name="T19" fmla="*/ 2147483647 h 66"/>
                <a:gd name="T20" fmla="*/ 2147483647 w 46"/>
                <a:gd name="T21" fmla="*/ 2147483647 h 66"/>
                <a:gd name="T22" fmla="*/ 2147483647 w 46"/>
                <a:gd name="T23" fmla="*/ 2147483647 h 66"/>
                <a:gd name="T24" fmla="*/ 2147483647 w 46"/>
                <a:gd name="T25" fmla="*/ 2147483647 h 66"/>
                <a:gd name="T26" fmla="*/ 2147483647 w 46"/>
                <a:gd name="T27" fmla="*/ 2147483647 h 66"/>
                <a:gd name="T28" fmla="*/ 2147483647 w 46"/>
                <a:gd name="T29" fmla="*/ 2147483647 h 66"/>
                <a:gd name="T30" fmla="*/ 2147483647 w 46"/>
                <a:gd name="T31" fmla="*/ 2147483647 h 66"/>
                <a:gd name="T32" fmla="*/ 2147483647 w 46"/>
                <a:gd name="T33" fmla="*/ 1862787700 h 66"/>
                <a:gd name="T34" fmla="*/ 2147483647 w 46"/>
                <a:gd name="T35" fmla="*/ 1598068556 h 66"/>
                <a:gd name="T36" fmla="*/ 2147483647 w 46"/>
                <a:gd name="T37" fmla="*/ 1427000684 h 66"/>
                <a:gd name="T38" fmla="*/ 2147483647 w 46"/>
                <a:gd name="T39" fmla="*/ 2138064094 h 66"/>
                <a:gd name="T40" fmla="*/ 2147483647 w 46"/>
                <a:gd name="T41" fmla="*/ 2147483647 h 66"/>
                <a:gd name="T42" fmla="*/ 2147483647 w 46"/>
                <a:gd name="T43" fmla="*/ 2138064094 h 66"/>
                <a:gd name="T44" fmla="*/ 2147483647 w 46"/>
                <a:gd name="T45" fmla="*/ 1427000684 h 66"/>
                <a:gd name="T46" fmla="*/ 2147483647 w 46"/>
                <a:gd name="T47" fmla="*/ 282249365 h 66"/>
                <a:gd name="T48" fmla="*/ 2147483647 w 46"/>
                <a:gd name="T49" fmla="*/ 0 h 66"/>
                <a:gd name="T50" fmla="*/ 1991406944 w 46"/>
                <a:gd name="T51" fmla="*/ 0 h 66"/>
                <a:gd name="T52" fmla="*/ 630396382 w 46"/>
                <a:gd name="T53" fmla="*/ 868588794 h 66"/>
                <a:gd name="T54" fmla="*/ 0 w 46"/>
                <a:gd name="T55" fmla="*/ 1862787700 h 66"/>
                <a:gd name="T56" fmla="*/ 0 w 46"/>
                <a:gd name="T57" fmla="*/ 2147483647 h 66"/>
                <a:gd name="T58" fmla="*/ 918185407 w 46"/>
                <a:gd name="T59" fmla="*/ 2147483647 h 66"/>
                <a:gd name="T60" fmla="*/ 2147483647 w 46"/>
                <a:gd name="T61" fmla="*/ 2147483647 h 66"/>
                <a:gd name="T62" fmla="*/ 2147483647 w 46"/>
                <a:gd name="T63" fmla="*/ 2147483647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66"/>
                <a:gd name="T98" fmla="*/ 46 w 46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66">
                  <a:moveTo>
                    <a:pt x="30" y="46"/>
                  </a:moveTo>
                  <a:lnTo>
                    <a:pt x="30" y="46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18" y="54"/>
                  </a:lnTo>
                  <a:lnTo>
                    <a:pt x="16" y="50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14" y="66"/>
                  </a:lnTo>
                  <a:lnTo>
                    <a:pt x="22" y="66"/>
                  </a:lnTo>
                  <a:lnTo>
                    <a:pt x="30" y="66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6" y="52"/>
                  </a:lnTo>
                  <a:lnTo>
                    <a:pt x="46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2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2" y="10"/>
                  </a:lnTo>
                  <a:lnTo>
                    <a:pt x="26" y="12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14" y="36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59" name="Freeform 195"/>
            <p:cNvSpPr>
              <a:spLocks/>
            </p:cNvSpPr>
            <p:nvPr/>
          </p:nvSpPr>
          <p:spPr bwMode="gray">
            <a:xfrm>
              <a:off x="3604" y="269"/>
              <a:ext cx="67" cy="96"/>
            </a:xfrm>
            <a:custGeom>
              <a:avLst/>
              <a:gdLst>
                <a:gd name="T0" fmla="*/ 2147483647 w 46"/>
                <a:gd name="T1" fmla="*/ 2147483647 h 66"/>
                <a:gd name="T2" fmla="*/ 2147483647 w 46"/>
                <a:gd name="T3" fmla="*/ 2147483647 h 66"/>
                <a:gd name="T4" fmla="*/ 2147483647 w 46"/>
                <a:gd name="T5" fmla="*/ 2147483647 h 66"/>
                <a:gd name="T6" fmla="*/ 2147483647 w 46"/>
                <a:gd name="T7" fmla="*/ 2147483647 h 66"/>
                <a:gd name="T8" fmla="*/ 2147483647 w 46"/>
                <a:gd name="T9" fmla="*/ 2147483647 h 66"/>
                <a:gd name="T10" fmla="*/ 2147483647 w 46"/>
                <a:gd name="T11" fmla="*/ 2147483647 h 66"/>
                <a:gd name="T12" fmla="*/ 2147483647 w 46"/>
                <a:gd name="T13" fmla="*/ 0 h 66"/>
                <a:gd name="T14" fmla="*/ 2147483647 w 46"/>
                <a:gd name="T15" fmla="*/ 0 h 66"/>
                <a:gd name="T16" fmla="*/ 2147483647 w 46"/>
                <a:gd name="T17" fmla="*/ 2147483647 h 66"/>
                <a:gd name="T18" fmla="*/ 2147483647 w 46"/>
                <a:gd name="T19" fmla="*/ 2147483647 h 66"/>
                <a:gd name="T20" fmla="*/ 2147483647 w 46"/>
                <a:gd name="T21" fmla="*/ 2147483647 h 66"/>
                <a:gd name="T22" fmla="*/ 2147483647 w 46"/>
                <a:gd name="T23" fmla="*/ 2147483647 h 66"/>
                <a:gd name="T24" fmla="*/ 2147483647 w 46"/>
                <a:gd name="T25" fmla="*/ 2147483647 h 66"/>
                <a:gd name="T26" fmla="*/ 2147483647 w 46"/>
                <a:gd name="T27" fmla="*/ 2147483647 h 66"/>
                <a:gd name="T28" fmla="*/ 2147483647 w 46"/>
                <a:gd name="T29" fmla="*/ 2147483647 h 66"/>
                <a:gd name="T30" fmla="*/ 2147483647 w 46"/>
                <a:gd name="T31" fmla="*/ 2147483647 h 66"/>
                <a:gd name="T32" fmla="*/ 2147483647 w 46"/>
                <a:gd name="T33" fmla="*/ 2147483647 h 66"/>
                <a:gd name="T34" fmla="*/ 1991406944 w 46"/>
                <a:gd name="T35" fmla="*/ 2147483647 h 66"/>
                <a:gd name="T36" fmla="*/ 1172753069 w 46"/>
                <a:gd name="T37" fmla="*/ 2147483647 h 66"/>
                <a:gd name="T38" fmla="*/ 297152988 w 46"/>
                <a:gd name="T39" fmla="*/ 2147483647 h 66"/>
                <a:gd name="T40" fmla="*/ 0 w 46"/>
                <a:gd name="T41" fmla="*/ 2147483647 h 66"/>
                <a:gd name="T42" fmla="*/ 0 w 46"/>
                <a:gd name="T43" fmla="*/ 2147483647 h 66"/>
                <a:gd name="T44" fmla="*/ 0 w 46"/>
                <a:gd name="T45" fmla="*/ 2147483647 h 66"/>
                <a:gd name="T46" fmla="*/ 0 w 46"/>
                <a:gd name="T47" fmla="*/ 0 h 66"/>
                <a:gd name="T48" fmla="*/ 2147483647 w 46"/>
                <a:gd name="T49" fmla="*/ 0 h 66"/>
                <a:gd name="T50" fmla="*/ 2147483647 w 46"/>
                <a:gd name="T51" fmla="*/ 2147483647 h 66"/>
                <a:gd name="T52" fmla="*/ 2147483647 w 46"/>
                <a:gd name="T53" fmla="*/ 2147483647 h 66"/>
                <a:gd name="T54" fmla="*/ 2147483647 w 46"/>
                <a:gd name="T55" fmla="*/ 2147483647 h 66"/>
                <a:gd name="T56" fmla="*/ 2147483647 w 46"/>
                <a:gd name="T57" fmla="*/ 2147483647 h 66"/>
                <a:gd name="T58" fmla="*/ 2147483647 w 46"/>
                <a:gd name="T59" fmla="*/ 2147483647 h 66"/>
                <a:gd name="T60" fmla="*/ 2147483647 w 46"/>
                <a:gd name="T61" fmla="*/ 2147483647 h 66"/>
                <a:gd name="T62" fmla="*/ 2147483647 w 46"/>
                <a:gd name="T63" fmla="*/ 2147483647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66"/>
                <a:gd name="T98" fmla="*/ 46 w 46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66">
                  <a:moveTo>
                    <a:pt x="22" y="56"/>
                  </a:moveTo>
                  <a:lnTo>
                    <a:pt x="22" y="56"/>
                  </a:lnTo>
                  <a:lnTo>
                    <a:pt x="28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28" y="0"/>
                  </a:lnTo>
                  <a:lnTo>
                    <a:pt x="46" y="0"/>
                  </a:lnTo>
                  <a:lnTo>
                    <a:pt x="46" y="46"/>
                  </a:lnTo>
                  <a:lnTo>
                    <a:pt x="46" y="50"/>
                  </a:lnTo>
                  <a:lnTo>
                    <a:pt x="42" y="58"/>
                  </a:lnTo>
                  <a:lnTo>
                    <a:pt x="38" y="64"/>
                  </a:lnTo>
                  <a:lnTo>
                    <a:pt x="30" y="66"/>
                  </a:lnTo>
                  <a:lnTo>
                    <a:pt x="22" y="66"/>
                  </a:lnTo>
                  <a:lnTo>
                    <a:pt x="14" y="66"/>
                  </a:lnTo>
                  <a:lnTo>
                    <a:pt x="8" y="64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4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7460" name="Freeform 196"/>
            <p:cNvSpPr>
              <a:spLocks/>
            </p:cNvSpPr>
            <p:nvPr/>
          </p:nvSpPr>
          <p:spPr bwMode="gray">
            <a:xfrm>
              <a:off x="3799" y="269"/>
              <a:ext cx="64" cy="96"/>
            </a:xfrm>
            <a:custGeom>
              <a:avLst/>
              <a:gdLst>
                <a:gd name="T0" fmla="*/ 2147483647 w 44"/>
                <a:gd name="T1" fmla="*/ 2147483647 h 66"/>
                <a:gd name="T2" fmla="*/ 2147483647 w 44"/>
                <a:gd name="T3" fmla="*/ 2147483647 h 66"/>
                <a:gd name="T4" fmla="*/ 2147483647 w 44"/>
                <a:gd name="T5" fmla="*/ 2147483647 h 66"/>
                <a:gd name="T6" fmla="*/ 2147483647 w 44"/>
                <a:gd name="T7" fmla="*/ 2147483647 h 66"/>
                <a:gd name="T8" fmla="*/ 2147483647 w 44"/>
                <a:gd name="T9" fmla="*/ 2147483647 h 66"/>
                <a:gd name="T10" fmla="*/ 2147483647 w 44"/>
                <a:gd name="T11" fmla="*/ 2147483647 h 66"/>
                <a:gd name="T12" fmla="*/ 2147483647 w 44"/>
                <a:gd name="T13" fmla="*/ 2147483647 h 66"/>
                <a:gd name="T14" fmla="*/ 2147483647 w 44"/>
                <a:gd name="T15" fmla="*/ 2147483647 h 66"/>
                <a:gd name="T16" fmla="*/ 2147483647 w 44"/>
                <a:gd name="T17" fmla="*/ 2147483647 h 66"/>
                <a:gd name="T18" fmla="*/ 2147483647 w 44"/>
                <a:gd name="T19" fmla="*/ 2147483647 h 66"/>
                <a:gd name="T20" fmla="*/ 2147483647 w 44"/>
                <a:gd name="T21" fmla="*/ 2147483647 h 66"/>
                <a:gd name="T22" fmla="*/ 2147483647 w 44"/>
                <a:gd name="T23" fmla="*/ 2147483647 h 66"/>
                <a:gd name="T24" fmla="*/ 2147483647 w 44"/>
                <a:gd name="T25" fmla="*/ 2147483647 h 66"/>
                <a:gd name="T26" fmla="*/ 2147483647 w 44"/>
                <a:gd name="T27" fmla="*/ 2147483647 h 66"/>
                <a:gd name="T28" fmla="*/ 2147483647 w 44"/>
                <a:gd name="T29" fmla="*/ 2147483647 h 66"/>
                <a:gd name="T30" fmla="*/ 2147483647 w 44"/>
                <a:gd name="T31" fmla="*/ 2147483647 h 66"/>
                <a:gd name="T32" fmla="*/ 2147483647 w 44"/>
                <a:gd name="T33" fmla="*/ 2147483647 h 66"/>
                <a:gd name="T34" fmla="*/ 2147483647 w 44"/>
                <a:gd name="T35" fmla="*/ 2147483647 h 66"/>
                <a:gd name="T36" fmla="*/ 2147483647 w 44"/>
                <a:gd name="T37" fmla="*/ 2147483647 h 66"/>
                <a:gd name="T38" fmla="*/ 1862790894 w 44"/>
                <a:gd name="T39" fmla="*/ 2147483647 h 66"/>
                <a:gd name="T40" fmla="*/ 868590384 w 44"/>
                <a:gd name="T41" fmla="*/ 2147483647 h 66"/>
                <a:gd name="T42" fmla="*/ 282249397 w 44"/>
                <a:gd name="T43" fmla="*/ 2147483647 h 66"/>
                <a:gd name="T44" fmla="*/ 0 w 44"/>
                <a:gd name="T45" fmla="*/ 2147483647 h 66"/>
                <a:gd name="T46" fmla="*/ 0 w 44"/>
                <a:gd name="T47" fmla="*/ 2147483647 h 66"/>
                <a:gd name="T48" fmla="*/ 0 w 44"/>
                <a:gd name="T49" fmla="*/ 2147483647 h 66"/>
                <a:gd name="T50" fmla="*/ 0 w 44"/>
                <a:gd name="T51" fmla="*/ 2147483647 h 66"/>
                <a:gd name="T52" fmla="*/ 0 w 44"/>
                <a:gd name="T53" fmla="*/ 2147483647 h 66"/>
                <a:gd name="T54" fmla="*/ 0 w 44"/>
                <a:gd name="T55" fmla="*/ 1862787700 h 66"/>
                <a:gd name="T56" fmla="*/ 0 w 44"/>
                <a:gd name="T57" fmla="*/ 1862787700 h 66"/>
                <a:gd name="T58" fmla="*/ 282249397 w 44"/>
                <a:gd name="T59" fmla="*/ 1098672179 h 66"/>
                <a:gd name="T60" fmla="*/ 1098675284 w 44"/>
                <a:gd name="T61" fmla="*/ 282249365 h 66"/>
                <a:gd name="T62" fmla="*/ 1862790894 w 44"/>
                <a:gd name="T63" fmla="*/ 0 h 66"/>
                <a:gd name="T64" fmla="*/ 2147483647 w 44"/>
                <a:gd name="T65" fmla="*/ 0 h 66"/>
                <a:gd name="T66" fmla="*/ 2147483647 w 44"/>
                <a:gd name="T67" fmla="*/ 0 h 66"/>
                <a:gd name="T68" fmla="*/ 2147483647 w 44"/>
                <a:gd name="T69" fmla="*/ 0 h 66"/>
                <a:gd name="T70" fmla="*/ 2147483647 w 44"/>
                <a:gd name="T71" fmla="*/ 282249365 h 66"/>
                <a:gd name="T72" fmla="*/ 2147483647 w 44"/>
                <a:gd name="T73" fmla="*/ 1098672179 h 66"/>
                <a:gd name="T74" fmla="*/ 2147483647 w 44"/>
                <a:gd name="T75" fmla="*/ 1862787700 h 66"/>
                <a:gd name="T76" fmla="*/ 2147483647 w 44"/>
                <a:gd name="T77" fmla="*/ 1862787700 h 66"/>
                <a:gd name="T78" fmla="*/ 2147483647 w 44"/>
                <a:gd name="T79" fmla="*/ 2147483647 h 66"/>
                <a:gd name="T80" fmla="*/ 2147483647 w 44"/>
                <a:gd name="T81" fmla="*/ 2147483647 h 66"/>
                <a:gd name="T82" fmla="*/ 2147483647 w 44"/>
                <a:gd name="T83" fmla="*/ 2147483647 h 66"/>
                <a:gd name="T84" fmla="*/ 2147483647 w 44"/>
                <a:gd name="T85" fmla="*/ 2147483647 h 66"/>
                <a:gd name="T86" fmla="*/ 2147483647 w 44"/>
                <a:gd name="T87" fmla="*/ 2147483647 h 66"/>
                <a:gd name="T88" fmla="*/ 2147483647 w 44"/>
                <a:gd name="T89" fmla="*/ 2138064094 h 66"/>
                <a:gd name="T90" fmla="*/ 2147483647 w 44"/>
                <a:gd name="T91" fmla="*/ 2138064094 h 66"/>
                <a:gd name="T92" fmla="*/ 2147483647 w 44"/>
                <a:gd name="T93" fmla="*/ 1598068556 h 66"/>
                <a:gd name="T94" fmla="*/ 2147483647 w 44"/>
                <a:gd name="T95" fmla="*/ 1598068556 h 66"/>
                <a:gd name="T96" fmla="*/ 2147483647 w 44"/>
                <a:gd name="T97" fmla="*/ 1427000684 h 66"/>
                <a:gd name="T98" fmla="*/ 2147483647 w 44"/>
                <a:gd name="T99" fmla="*/ 1427000684 h 66"/>
                <a:gd name="T100" fmla="*/ 2147483647 w 44"/>
                <a:gd name="T101" fmla="*/ 1598068556 h 66"/>
                <a:gd name="T102" fmla="*/ 2138065830 w 44"/>
                <a:gd name="T103" fmla="*/ 2138064094 h 66"/>
                <a:gd name="T104" fmla="*/ 2138065830 w 44"/>
                <a:gd name="T105" fmla="*/ 2138064094 h 66"/>
                <a:gd name="T106" fmla="*/ 2138065830 w 44"/>
                <a:gd name="T107" fmla="*/ 2147483647 h 66"/>
                <a:gd name="T108" fmla="*/ 2138065830 w 44"/>
                <a:gd name="T109" fmla="*/ 2147483647 h 66"/>
                <a:gd name="T110" fmla="*/ 2138065830 w 44"/>
                <a:gd name="T111" fmla="*/ 2147483647 h 66"/>
                <a:gd name="T112" fmla="*/ 2138065830 w 44"/>
                <a:gd name="T113" fmla="*/ 2147483647 h 66"/>
                <a:gd name="T114" fmla="*/ 2138065830 w 44"/>
                <a:gd name="T115" fmla="*/ 2147483647 h 66"/>
                <a:gd name="T116" fmla="*/ 2147483647 w 44"/>
                <a:gd name="T117" fmla="*/ 2147483647 h 66"/>
                <a:gd name="T118" fmla="*/ 2147483647 w 44"/>
                <a:gd name="T119" fmla="*/ 2147483647 h 66"/>
                <a:gd name="T120" fmla="*/ 2147483647 w 44"/>
                <a:gd name="T121" fmla="*/ 2147483647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"/>
                <a:gd name="T184" fmla="*/ 0 h 66"/>
                <a:gd name="T185" fmla="*/ 44 w 44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" h="66">
                  <a:moveTo>
                    <a:pt x="22" y="54"/>
                  </a:moveTo>
                  <a:lnTo>
                    <a:pt x="22" y="54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28" y="38"/>
                  </a:lnTo>
                  <a:lnTo>
                    <a:pt x="22" y="38"/>
                  </a:lnTo>
                  <a:lnTo>
                    <a:pt x="22" y="28"/>
                  </a:lnTo>
                  <a:lnTo>
                    <a:pt x="44" y="28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2" y="58"/>
                  </a:lnTo>
                  <a:lnTo>
                    <a:pt x="38" y="62"/>
                  </a:lnTo>
                  <a:lnTo>
                    <a:pt x="30" y="66"/>
                  </a:lnTo>
                  <a:lnTo>
                    <a:pt x="22" y="66"/>
                  </a:lnTo>
                  <a:lnTo>
                    <a:pt x="14" y="66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2" y="8"/>
                  </a:lnTo>
                  <a:lnTo>
                    <a:pt x="44" y="14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400">
                <a:solidFill>
                  <a:srgbClr val="000000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721796" y="3131706"/>
            <a:ext cx="7129267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>
              <a:defRPr/>
            </a:pPr>
            <a:r>
              <a:rPr lang="en-US" altLang="ko-KR" sz="2800" b="1" spc="-150" dirty="0" smtClean="0">
                <a:solidFill>
                  <a:prstClr val="white"/>
                </a:solidFill>
                <a:latin typeface="Arial" pitchFamily="34" charset="0"/>
                <a:ea typeface="삼성고딕 M" pitchFamily="2" charset="-127"/>
                <a:cs typeface="Arial" pitchFamily="34" charset="0"/>
              </a:rPr>
              <a:t>Reuse-Wastewater &amp; </a:t>
            </a:r>
            <a:r>
              <a:rPr lang="en-US" altLang="ko-KR" sz="2800" b="1" spc="-150" dirty="0" smtClean="0">
                <a:solidFill>
                  <a:prstClr val="white"/>
                </a:solidFill>
                <a:latin typeface="Arial" pitchFamily="34" charset="0"/>
                <a:ea typeface="삼성고딕 M" pitchFamily="2" charset="-127"/>
                <a:cs typeface="Arial" pitchFamily="34" charset="0"/>
              </a:rPr>
              <a:t>Sludge</a:t>
            </a:r>
          </a:p>
          <a:p>
            <a:pPr algn="ctr">
              <a:defRPr/>
            </a:pPr>
            <a:r>
              <a:rPr lang="en-US" altLang="ko-KR" sz="2800" b="1" spc="-150" dirty="0" smtClean="0">
                <a:solidFill>
                  <a:prstClr val="white"/>
                </a:solidFill>
                <a:latin typeface="Arial" pitchFamily="34" charset="0"/>
                <a:ea typeface="삼성고딕 M" pitchFamily="2" charset="-127"/>
                <a:cs typeface="Arial" pitchFamily="34" charset="0"/>
              </a:rPr>
              <a:t>QUIZ</a:t>
            </a:r>
            <a:endParaRPr lang="ko-KR" altLang="en-US" sz="2800" b="1" spc="-150" dirty="0">
              <a:solidFill>
                <a:prstClr val="white"/>
              </a:solidFill>
              <a:latin typeface="Arial" pitchFamily="34" charset="0"/>
              <a:ea typeface="삼성고딕 M" pitchFamily="2" charset="-127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7270" y="448127"/>
            <a:ext cx="9040431" cy="20005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삼성고딕 M" pitchFamily="2" charset="-127"/>
                <a:cs typeface="Arial" pitchFamily="34" charset="0"/>
              </a:rPr>
              <a:t>Seoul National University</a:t>
            </a:r>
          </a:p>
          <a:p>
            <a:pPr algn="ctr"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삼성고딕 M" pitchFamily="2" charset="-127"/>
                <a:cs typeface="Arial" pitchFamily="34" charset="0"/>
              </a:rPr>
              <a:t>Department of Civil &amp; Environmental Engineering</a:t>
            </a:r>
          </a:p>
          <a:p>
            <a:pPr algn="ctr">
              <a:defRPr/>
            </a:pPr>
            <a:endParaRPr lang="en-US" altLang="ko-KR" sz="3200" b="1" dirty="0" smtClean="0">
              <a:solidFill>
                <a:schemeClr val="bg1"/>
              </a:solidFill>
              <a:latin typeface="Arial" pitchFamily="34" charset="0"/>
              <a:ea typeface="삼성고딕 M" pitchFamily="2" charset="-127"/>
              <a:cs typeface="Arial" pitchFamily="34" charset="0"/>
            </a:endParaRPr>
          </a:p>
          <a:p>
            <a:pPr algn="ctr"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삼성고딕 M" pitchFamily="2" charset="-127"/>
                <a:cs typeface="Arial" pitchFamily="34" charset="0"/>
              </a:rPr>
              <a:t>Waste to Energy Projects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ea typeface="삼성고딕 M" pitchFamily="2" charset="-127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53319" y="5346003"/>
            <a:ext cx="561304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>
              <a:defRPr/>
            </a:pPr>
            <a:r>
              <a:rPr lang="en-US" altLang="ko-KR" b="1" spc="-15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삼성고딕 M" pitchFamily="2" charset="-127"/>
                <a:cs typeface="Arial" pitchFamily="34" charset="0"/>
              </a:rPr>
              <a:t>Gabriel MUTTO</a:t>
            </a:r>
          </a:p>
          <a:p>
            <a:pPr algn="ctr">
              <a:defRPr/>
            </a:pPr>
            <a:r>
              <a:rPr lang="en-US" altLang="ko-KR" b="1" spc="-15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삼성고딕 M" pitchFamily="2" charset="-127"/>
                <a:cs typeface="Arial" pitchFamily="34" charset="0"/>
              </a:rPr>
              <a:t>Samsung  C&amp;T-Water &amp; Environment  Engineering  Team December 2014</a:t>
            </a:r>
            <a:endParaRPr lang="ko-KR" altLang="en-US" b="1" spc="-150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삼성고딕 M" pitchFamily="2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4149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25"/>
          <p:cNvSpPr txBox="1">
            <a:spLocks noChangeArrowheads="1"/>
          </p:cNvSpPr>
          <p:nvPr/>
        </p:nvSpPr>
        <p:spPr bwMode="auto">
          <a:xfrm>
            <a:off x="343959" y="1341438"/>
            <a:ext cx="715433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endParaRPr lang="en-US" altLang="ko-KR" dirty="0">
              <a:ea typeface="굴림" pitchFamily="34" charset="-127"/>
            </a:endParaRPr>
          </a:p>
          <a:p>
            <a:pPr marL="969963" lvl="1" indent="-342900">
              <a:buFont typeface="+mj-lt"/>
              <a:buAutoNum type="arabicPeriod"/>
              <a:tabLst>
                <a:tab pos="361950" algn="l"/>
              </a:tabLst>
            </a:pPr>
            <a:r>
              <a:rPr lang="en-GB" altLang="ko-KR" sz="2000" dirty="0" smtClean="0">
                <a:latin typeface="Arial" pitchFamily="34" charset="0"/>
                <a:ea typeface="휴먼모음T" pitchFamily="18" charset="-127"/>
                <a:cs typeface="Arial" pitchFamily="34" charset="0"/>
              </a:rPr>
              <a:t>Definition Sustainable development</a:t>
            </a:r>
          </a:p>
          <a:p>
            <a:pPr marL="969963" lvl="1" indent="-342900">
              <a:buFont typeface="+mj-lt"/>
              <a:buAutoNum type="arabicPeriod"/>
              <a:tabLst>
                <a:tab pos="361950" algn="l"/>
              </a:tabLst>
            </a:pPr>
            <a:endParaRPr lang="en-GB" altLang="ko-KR" sz="2000" dirty="0" smtClean="0">
              <a:latin typeface="Arial" pitchFamily="34" charset="0"/>
              <a:ea typeface="휴먼모음T" pitchFamily="18" charset="-127"/>
              <a:cs typeface="Arial" pitchFamily="34" charset="0"/>
            </a:endParaRPr>
          </a:p>
          <a:p>
            <a:pPr marL="969963" lvl="1" indent="-342900">
              <a:buFont typeface="+mj-lt"/>
              <a:buAutoNum type="arabicPeriod"/>
              <a:tabLst>
                <a:tab pos="361950" algn="l"/>
              </a:tabLst>
            </a:pPr>
            <a:r>
              <a:rPr lang="en-GB" altLang="ko-KR" sz="2000" dirty="0" smtClean="0">
                <a:latin typeface="Arial" pitchFamily="34" charset="0"/>
                <a:ea typeface="휴먼모음T" pitchFamily="18" charset="-127"/>
                <a:cs typeface="Arial" pitchFamily="34" charset="0"/>
              </a:rPr>
              <a:t>Three Examples of treated </a:t>
            </a:r>
            <a:r>
              <a:rPr lang="en-GB" altLang="ko-KR" sz="2000" smtClean="0">
                <a:latin typeface="Arial" pitchFamily="34" charset="0"/>
                <a:ea typeface="휴먼모음T" pitchFamily="18" charset="-127"/>
                <a:cs typeface="Arial" pitchFamily="34" charset="0"/>
              </a:rPr>
              <a:t>wastewater uses and </a:t>
            </a:r>
            <a:r>
              <a:rPr lang="en-GB" altLang="ko-KR" sz="2000" dirty="0" smtClean="0">
                <a:latin typeface="Arial" pitchFamily="34" charset="0"/>
                <a:ea typeface="휴먼모음T" pitchFamily="18" charset="-127"/>
                <a:cs typeface="Arial" pitchFamily="34" charset="0"/>
              </a:rPr>
              <a:t>explaining briefly its benefits</a:t>
            </a:r>
            <a:endParaRPr lang="en-GB" altLang="ko-KR" sz="2000" dirty="0" smtClean="0">
              <a:latin typeface="Arial" pitchFamily="34" charset="0"/>
              <a:ea typeface="휴먼모음T" pitchFamily="18" charset="-127"/>
              <a:cs typeface="Arial" pitchFamily="34" charset="0"/>
            </a:endParaRPr>
          </a:p>
          <a:p>
            <a:pPr marL="969963" lvl="1" indent="-342900">
              <a:buFont typeface="+mj-lt"/>
              <a:buAutoNum type="arabicPeriod"/>
              <a:tabLst>
                <a:tab pos="361950" algn="l"/>
              </a:tabLst>
            </a:pPr>
            <a:endParaRPr lang="en-GB" altLang="ko-KR" sz="1400" dirty="0" smtClean="0">
              <a:latin typeface="Arial" pitchFamily="34" charset="0"/>
              <a:ea typeface="휴먼모음T" pitchFamily="18" charset="-127"/>
              <a:cs typeface="Arial" pitchFamily="34" charset="0"/>
            </a:endParaRPr>
          </a:p>
          <a:p>
            <a:pPr marL="969963" lvl="1" indent="-342900">
              <a:buFont typeface="+mj-lt"/>
              <a:buAutoNum type="arabicPeriod"/>
              <a:tabLst>
                <a:tab pos="361950" algn="l"/>
              </a:tabLst>
            </a:pPr>
            <a:endParaRPr lang="en-GB" altLang="ko-KR" sz="1400" dirty="0" smtClean="0">
              <a:latin typeface="Arial" pitchFamily="34" charset="0"/>
              <a:ea typeface="휴먼모음T" pitchFamily="18" charset="-127"/>
              <a:cs typeface="Arial" pitchFamily="34" charset="0"/>
            </a:endParaRPr>
          </a:p>
          <a:p>
            <a:pPr marL="969963" lvl="1" indent="-342900">
              <a:buFont typeface="+mj-lt"/>
              <a:buAutoNum type="arabicPeriod"/>
              <a:tabLst>
                <a:tab pos="361950" algn="l"/>
              </a:tabLst>
            </a:pPr>
            <a:endParaRPr lang="en-GB" altLang="ko-KR" sz="1400" dirty="0" smtClean="0">
              <a:latin typeface="Arial" pitchFamily="34" charset="0"/>
              <a:ea typeface="휴먼모음T" pitchFamily="18" charset="-127"/>
              <a:cs typeface="Arial" pitchFamily="34" charset="0"/>
            </a:endParaRPr>
          </a:p>
          <a:p>
            <a:pPr marL="969963" lvl="1" indent="-342900">
              <a:buFont typeface="+mj-lt"/>
              <a:buAutoNum type="arabicPeriod"/>
              <a:tabLst>
                <a:tab pos="361950" algn="l"/>
              </a:tabLst>
            </a:pPr>
            <a:endParaRPr lang="en-GB" altLang="ko-KR" sz="1400" dirty="0" smtClean="0">
              <a:latin typeface="Arial" pitchFamily="34" charset="0"/>
              <a:ea typeface="휴먼모음T" pitchFamily="18" charset="-127"/>
              <a:cs typeface="Arial" pitchFamily="34" charset="0"/>
            </a:endParaRPr>
          </a:p>
          <a:p>
            <a:pPr marL="969963" lvl="1" indent="-342900">
              <a:buFont typeface="+mj-lt"/>
              <a:buAutoNum type="arabicPeriod"/>
              <a:tabLst>
                <a:tab pos="361950" algn="l"/>
              </a:tabLst>
            </a:pPr>
            <a:endParaRPr lang="en-GB" altLang="ko-KR" sz="1400" dirty="0">
              <a:latin typeface="Arial" pitchFamily="34" charset="0"/>
              <a:ea typeface="휴먼모음T" pitchFamily="18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216" y="260722"/>
            <a:ext cx="107273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 smtClean="0">
                <a:solidFill>
                  <a:srgbClr val="1A4C9D"/>
                </a:solidFill>
                <a:latin typeface="Arial" pitchFamily="34" charset="0"/>
                <a:ea typeface="Kozuka Gothic Pro M" pitchFamily="34" charset="-128"/>
                <a:cs typeface="Arial" pitchFamily="34" charset="0"/>
              </a:rPr>
              <a:t>Quiz</a:t>
            </a:r>
            <a:endParaRPr kumimoji="0" lang="ko-KR" altLang="en-US" sz="3200" b="1" dirty="0">
              <a:solidFill>
                <a:srgbClr val="1A4C9D"/>
              </a:solidFill>
              <a:latin typeface="Arial" pitchFamily="34" charset="0"/>
              <a:ea typeface="Kozuka Gothic Pro M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RhRVbfo0Wm9p3QGAWHO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Gyj021EmBtLPB9i4jA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VMfBkn0keNFVYM0f5H4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..nx9l4kmytUaS0b9yz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Iw7j4mQ0qcatwU7syN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QgJ_LXU0eTpF34jNAo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E8EpEUMEWsBTiWTlYR4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.TGQ.rmkSbVvDpeXRm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2pYFQrEUKv2r.WN2u5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ZEvxX1aEqs1qkJxKUhw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.ZhU_c_EK6A2aDXf1R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tp_n0USEKuJR1Te.Vl1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nivxkFFkGV5DjdjQrOAQ"/>
</p:tagLst>
</file>

<file path=ppt/theme/theme1.xml><?xml version="1.0" encoding="utf-8"?>
<a:theme xmlns:a="http://schemas.openxmlformats.org/drawingml/2006/main" name="645TGp_global_light">
  <a:themeElements>
    <a:clrScheme name="645TGp_global_light 1">
      <a:dk1>
        <a:srgbClr val="000000"/>
      </a:dk1>
      <a:lt1>
        <a:srgbClr val="89C4DF"/>
      </a:lt1>
      <a:dk2>
        <a:srgbClr val="006699"/>
      </a:dk2>
      <a:lt2>
        <a:srgbClr val="808080"/>
      </a:lt2>
      <a:accent1>
        <a:srgbClr val="60C2D6"/>
      </a:accent1>
      <a:accent2>
        <a:srgbClr val="D2A656"/>
      </a:accent2>
      <a:accent3>
        <a:srgbClr val="C4DEEC"/>
      </a:accent3>
      <a:accent4>
        <a:srgbClr val="000000"/>
      </a:accent4>
      <a:accent5>
        <a:srgbClr val="B6DDE8"/>
      </a:accent5>
      <a:accent6>
        <a:srgbClr val="BE964D"/>
      </a:accent6>
      <a:hlink>
        <a:srgbClr val="6CD2B0"/>
      </a:hlink>
      <a:folHlink>
        <a:srgbClr val="8499F0"/>
      </a:folHlink>
    </a:clrScheme>
    <a:fontScheme name="645TGp_global_light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45TGp_global_light 1">
        <a:dk1>
          <a:srgbClr val="000000"/>
        </a:dk1>
        <a:lt1>
          <a:srgbClr val="89C4DF"/>
        </a:lt1>
        <a:dk2>
          <a:srgbClr val="006699"/>
        </a:dk2>
        <a:lt2>
          <a:srgbClr val="808080"/>
        </a:lt2>
        <a:accent1>
          <a:srgbClr val="60C2D6"/>
        </a:accent1>
        <a:accent2>
          <a:srgbClr val="D2A656"/>
        </a:accent2>
        <a:accent3>
          <a:srgbClr val="C4DEEC"/>
        </a:accent3>
        <a:accent4>
          <a:srgbClr val="000000"/>
        </a:accent4>
        <a:accent5>
          <a:srgbClr val="B6DDE8"/>
        </a:accent5>
        <a:accent6>
          <a:srgbClr val="BE964D"/>
        </a:accent6>
        <a:hlink>
          <a:srgbClr val="6CD2B0"/>
        </a:hlink>
        <a:folHlink>
          <a:srgbClr val="8499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45TGp_global_light 2">
        <a:dk1>
          <a:srgbClr val="000000"/>
        </a:dk1>
        <a:lt1>
          <a:srgbClr val="A7BEC5"/>
        </a:lt1>
        <a:dk2>
          <a:srgbClr val="2C4666"/>
        </a:dk2>
        <a:lt2>
          <a:srgbClr val="808080"/>
        </a:lt2>
        <a:accent1>
          <a:srgbClr val="698ACD"/>
        </a:accent1>
        <a:accent2>
          <a:srgbClr val="5BA9C1"/>
        </a:accent2>
        <a:accent3>
          <a:srgbClr val="D0DBDF"/>
        </a:accent3>
        <a:accent4>
          <a:srgbClr val="000000"/>
        </a:accent4>
        <a:accent5>
          <a:srgbClr val="B9C4E3"/>
        </a:accent5>
        <a:accent6>
          <a:srgbClr val="5299AF"/>
        </a:accent6>
        <a:hlink>
          <a:srgbClr val="988CC6"/>
        </a:hlink>
        <a:folHlink>
          <a:srgbClr val="74BE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45TGp_global_light 3">
        <a:dk1>
          <a:srgbClr val="000000"/>
        </a:dk1>
        <a:lt1>
          <a:srgbClr val="E4E1A4"/>
        </a:lt1>
        <a:dk2>
          <a:srgbClr val="2B6F7D"/>
        </a:dk2>
        <a:lt2>
          <a:srgbClr val="808080"/>
        </a:lt2>
        <a:accent1>
          <a:srgbClr val="FCBF28"/>
        </a:accent1>
        <a:accent2>
          <a:srgbClr val="55A3D3"/>
        </a:accent2>
        <a:accent3>
          <a:srgbClr val="EFEECF"/>
        </a:accent3>
        <a:accent4>
          <a:srgbClr val="000000"/>
        </a:accent4>
        <a:accent5>
          <a:srgbClr val="FDDCAC"/>
        </a:accent5>
        <a:accent6>
          <a:srgbClr val="4C93BF"/>
        </a:accent6>
        <a:hlink>
          <a:srgbClr val="FE8D30"/>
        </a:hlink>
        <a:folHlink>
          <a:srgbClr val="84D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 w="3175" algn="ctr">
          <a:noFill/>
          <a:miter lim="800000"/>
          <a:headEnd/>
          <a:tailEnd/>
        </a:ln>
        <a:effectLst/>
      </a:spPr>
      <a:bodyPr wrap="square" lIns="0" tIns="0" rIns="0" bIns="0">
        <a:spAutoFit/>
        <a:scene3d>
          <a:camera prst="orthographicFront">
            <a:rot lat="0" lon="0" rev="0"/>
          </a:camera>
          <a:lightRig rig="glow" dir="t">
            <a:rot lat="0" lon="0" rev="3600000"/>
          </a:lightRig>
        </a:scene3d>
        <a:sp3d prstMaterial="softEdge">
          <a:bevelT w="1270" h="1270"/>
          <a:contourClr>
            <a:schemeClr val="bg1"/>
          </a:contourClr>
        </a:sp3d>
      </a:bodyPr>
      <a:lstStyle>
        <a:defPPr fontAlgn="auto">
          <a:spcBef>
            <a:spcPts val="0"/>
          </a:spcBef>
          <a:spcAft>
            <a:spcPts val="0"/>
          </a:spcAft>
          <a:defRPr kumimoji="0" b="1" dirty="0">
            <a:ln>
              <a:prstDash val="solid"/>
            </a:ln>
            <a:solidFill>
              <a:srgbClr val="0C4DA2"/>
            </a:solidFill>
            <a:latin typeface="Arial" pitchFamily="34" charset="0"/>
            <a:ea typeface="삼성고딕 M" pitchFamily="2" charset="-127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41002</TotalTime>
  <Words>43</Words>
  <Application>Microsoft Office PowerPoint</Application>
  <PresentationFormat>A4 Paper (210x297 mm)</PresentationFormat>
  <Paragraphs>17</Paragraphs>
  <Slides>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645TGp_global_light</vt:lpstr>
      <vt:lpstr>1_Office 테마</vt:lpstr>
      <vt:lpstr>think-cell Slide</vt:lpstr>
      <vt:lpstr>Slide 0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ptline</dc:creator>
  <cp:lastModifiedBy>samsung</cp:lastModifiedBy>
  <cp:revision>2653</cp:revision>
  <cp:lastPrinted>2013-11-15T12:08:44Z</cp:lastPrinted>
  <dcterms:created xsi:type="dcterms:W3CDTF">2012-10-23T08:38:29Z</dcterms:created>
  <dcterms:modified xsi:type="dcterms:W3CDTF">2014-12-01T00:07:45Z</dcterms:modified>
</cp:coreProperties>
</file>