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0" r:id="rId4"/>
    <p:sldId id="282" r:id="rId5"/>
    <p:sldId id="283" r:id="rId6"/>
    <p:sldId id="284" r:id="rId7"/>
    <p:sldId id="285" r:id="rId8"/>
    <p:sldId id="286" r:id="rId9"/>
    <p:sldId id="291" r:id="rId10"/>
    <p:sldId id="287" r:id="rId11"/>
    <p:sldId id="288" r:id="rId12"/>
    <p:sldId id="289" r:id="rId13"/>
    <p:sldId id="290" r:id="rId14"/>
    <p:sldId id="292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8185" autoAdjust="0"/>
  </p:normalViewPr>
  <p:slideViewPr>
    <p:cSldViewPr>
      <p:cViewPr varScale="1">
        <p:scale>
          <a:sx n="71" d="100"/>
          <a:sy n="71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505D-47CE-4462-8B81-AF42F226667A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236D-2B44-47D7-9B17-1371DE6E0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505D-47CE-4462-8B81-AF42F226667A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236D-2B44-47D7-9B17-1371DE6E0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505D-47CE-4462-8B81-AF42F226667A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236D-2B44-47D7-9B17-1371DE6E0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8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505D-47CE-4462-8B81-AF42F226667A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236D-2B44-47D7-9B17-1371DE6E0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8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505D-47CE-4462-8B81-AF42F226667A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236D-2B44-47D7-9B17-1371DE6E0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4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505D-47CE-4462-8B81-AF42F226667A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236D-2B44-47D7-9B17-1371DE6E0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7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505D-47CE-4462-8B81-AF42F226667A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236D-2B44-47D7-9B17-1371DE6E0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8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505D-47CE-4462-8B81-AF42F226667A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236D-2B44-47D7-9B17-1371DE6E0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1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505D-47CE-4462-8B81-AF42F226667A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236D-2B44-47D7-9B17-1371DE6E0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0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505D-47CE-4462-8B81-AF42F226667A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236D-2B44-47D7-9B17-1371DE6E0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4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505D-47CE-4462-8B81-AF42F226667A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236D-2B44-47D7-9B17-1371DE6E0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6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F505D-47CE-4462-8B81-AF42F226667A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E236D-2B44-47D7-9B17-1371DE6E0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0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 err="1" smtClean="0">
                <a:latin typeface="Arial" pitchFamily="34" charset="0"/>
                <a:cs typeface="Arial" pitchFamily="34" charset="0"/>
              </a:rPr>
              <a:t>Just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Art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Just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City: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dirty="0" smtClean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dirty="0" err="1" smtClean="0">
                <a:latin typeface="Arial" pitchFamily="34" charset="0"/>
                <a:cs typeface="Arial" pitchFamily="34" charset="0"/>
              </a:rPr>
              <a:t>Public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Art and Social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Inclusion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dirty="0" smtClean="0">
                <a:latin typeface="Arial" pitchFamily="34" charset="0"/>
                <a:cs typeface="Arial" pitchFamily="34" charset="0"/>
              </a:rPr>
            </a:br>
            <a:r>
              <a:rPr lang="es-ES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Urban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Regeneration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752600"/>
          </a:xfrm>
        </p:spPr>
        <p:txBody>
          <a:bodyPr>
            <a:normAutofit/>
          </a:bodyPr>
          <a:lstStyle/>
          <a:p>
            <a:r>
              <a:rPr lang="es-ES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ADVANCED URBAN DESIGN, </a:t>
            </a:r>
          </a:p>
          <a:p>
            <a:r>
              <a:rPr lang="es-ES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CLARA ÁLVAREZ</a:t>
            </a:r>
            <a:endParaRPr lang="en-US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210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7584" y="2060848"/>
            <a:ext cx="801052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Public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Art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not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simply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art placed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outside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art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has</a:t>
            </a:r>
            <a:br>
              <a:rPr lang="es-ES" sz="2100" dirty="0" smtClean="0">
                <a:latin typeface="Arial" pitchFamily="34" charset="0"/>
                <a:cs typeface="Arial" pitchFamily="34" charset="0"/>
              </a:rPr>
            </a:br>
            <a:r>
              <a:rPr lang="es-ES" sz="21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its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goal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desire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engage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its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audiences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create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100" dirty="0" smtClean="0">
                <a:latin typeface="Arial" pitchFamily="34" charset="0"/>
                <a:cs typeface="Arial" pitchFamily="34" charset="0"/>
              </a:rPr>
            </a:b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spaces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whether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material, virtual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imagines-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within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100" dirty="0" smtClean="0">
                <a:latin typeface="Arial" pitchFamily="34" charset="0"/>
                <a:cs typeface="Arial" pitchFamily="34" charset="0"/>
              </a:rPr>
            </a:br>
            <a:r>
              <a:rPr lang="es-ES" sz="2100" dirty="0" smtClean="0">
                <a:latin typeface="Arial" pitchFamily="34" charset="0"/>
                <a:cs typeface="Arial" pitchFamily="34" charset="0"/>
              </a:rPr>
              <a:t>can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identify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themselves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perhaps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creating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renewed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reflection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100" dirty="0" smtClean="0">
                <a:latin typeface="Arial" pitchFamily="34" charset="0"/>
                <a:cs typeface="Arial" pitchFamily="34" charset="0"/>
              </a:rPr>
            </a:b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community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uses of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public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spaces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behaviour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s-ES" sz="2100" dirty="0" smtClean="0">
                <a:latin typeface="Arial" pitchFamily="34" charset="0"/>
                <a:cs typeface="Arial" pitchFamily="34" charset="0"/>
              </a:rPr>
            </a:b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within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Public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Art,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then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does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not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expressed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100" dirty="0" smtClean="0">
                <a:latin typeface="Arial" pitchFamily="34" charset="0"/>
                <a:cs typeface="Arial" pitchFamily="34" charset="0"/>
              </a:rPr>
            </a:b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visually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but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has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urban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environment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» and </a:t>
            </a:r>
            <a:br>
              <a:rPr lang="es-ES" sz="2100" dirty="0" smtClean="0">
                <a:latin typeface="Arial" pitchFamily="34" charset="0"/>
                <a:cs typeface="Arial" pitchFamily="34" charset="0"/>
              </a:rPr>
            </a:br>
            <a:r>
              <a:rPr lang="es-ES" sz="2100" dirty="0" smtClean="0">
                <a:latin typeface="Arial" pitchFamily="34" charset="0"/>
                <a:cs typeface="Arial" pitchFamily="34" charset="0"/>
              </a:rPr>
              <a:t>«aura of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quality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»,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comes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urban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regeneration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382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seeingsystems.illinois.edu/files/2015/02/0069_4d1-640x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7944"/>
            <a:ext cx="4248472" cy="28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14628" y="5947714"/>
            <a:ext cx="7427168" cy="5056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ParaSITE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project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, Michael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Rakowitz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, NYC, 2000</a:t>
            </a:r>
            <a:endParaRPr lang="en-US" sz="16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41.media.tumblr.com/0c9353f037eb208fb318ba92e373ec05/tumblr_n18mxmsnBB1qb53g8o1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312060" cy="284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1038.r38.cf3.rackcdn.com/group5/building41614/media/zwop_0090_a01640x4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261567" cy="284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03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s://flavorwire.files.wordpress.com/2012/08/patil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74" y="3355538"/>
            <a:ext cx="4045934" cy="25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14628" y="5947714"/>
            <a:ext cx="7427168" cy="5056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>
                <a:latin typeface="Arial" pitchFamily="34" charset="0"/>
                <a:cs typeface="Arial" pitchFamily="34" charset="0"/>
              </a:rPr>
              <a:t>Tilted Arc, 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Richard Serra, Federal Plaza Manhattan, 1989</a:t>
            </a:r>
            <a:endParaRPr lang="en-US" sz="16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minimalissimo.com/wordpress/wp-content/uploads/2010/10/Richard-Serra-Tilted-Arc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74" y="404665"/>
            <a:ext cx="404593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-media-cache-ak0.pinimg.com/736x/3d/79/7f/3d797f7326a0fe47f4798f6d66feb1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665"/>
            <a:ext cx="3384376" cy="550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631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7584" y="2060848"/>
            <a:ext cx="722184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Nowadays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often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spatial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and temporal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essentialism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s-ES" sz="2100" dirty="0" smtClean="0">
                <a:latin typeface="Arial" pitchFamily="34" charset="0"/>
                <a:cs typeface="Arial" pitchFamily="34" charset="0"/>
              </a:rPr>
            </a:br>
            <a:r>
              <a:rPr lang="es-ES" sz="21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defining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community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where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Art has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act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s-ES" sz="2100" dirty="0" smtClean="0">
                <a:latin typeface="Arial" pitchFamily="34" charset="0"/>
                <a:cs typeface="Arial" pitchFamily="34" charset="0"/>
              </a:rPr>
            </a:br>
            <a:r>
              <a:rPr lang="es-ES" sz="2100" dirty="0" smtClean="0">
                <a:latin typeface="Arial" pitchFamily="34" charset="0"/>
                <a:cs typeface="Arial" pitchFamily="34" charset="0"/>
              </a:rPr>
              <a:t>Inclusive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approaches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designing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public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art –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-shops, </a:t>
            </a:r>
          </a:p>
          <a:p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Meetings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and so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- can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ensure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ownership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those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100" dirty="0" smtClean="0">
                <a:latin typeface="Arial" pitchFamily="34" charset="0"/>
                <a:cs typeface="Arial" pitchFamily="34" charset="0"/>
              </a:rPr>
            </a:b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community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hence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encourage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care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lessen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s-ES" sz="2100" dirty="0" smtClean="0">
                <a:latin typeface="Arial" pitchFamily="34" charset="0"/>
                <a:cs typeface="Arial" pitchFamily="34" charset="0"/>
              </a:rPr>
            </a:b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likelihood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vandalism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3024" y="4581128"/>
            <a:ext cx="72964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i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s-ES" sz="2500" i="1" dirty="0" err="1" smtClean="0">
                <a:latin typeface="Arial" pitchFamily="34" charset="0"/>
                <a:cs typeface="Arial" pitchFamily="34" charset="0"/>
              </a:rPr>
              <a:t>weapon</a:t>
            </a:r>
            <a:r>
              <a:rPr lang="es-ES" sz="25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500" i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sz="25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500" i="1" dirty="0" err="1" smtClean="0">
                <a:latin typeface="Arial" pitchFamily="34" charset="0"/>
                <a:cs typeface="Arial" pitchFamily="34" charset="0"/>
              </a:rPr>
              <a:t>political</a:t>
            </a:r>
            <a:r>
              <a:rPr lang="es-ES" sz="2500" i="1" dirty="0" smtClean="0">
                <a:latin typeface="Arial" pitchFamily="34" charset="0"/>
                <a:cs typeface="Arial" pitchFamily="34" charset="0"/>
              </a:rPr>
              <a:t> and cultural </a:t>
            </a:r>
            <a:r>
              <a:rPr lang="es-ES" sz="2500" i="1" dirty="0" err="1" smtClean="0">
                <a:latin typeface="Arial" pitchFamily="34" charset="0"/>
                <a:cs typeface="Arial" pitchFamily="34" charset="0"/>
              </a:rPr>
              <a:t>innovations</a:t>
            </a:r>
            <a:r>
              <a:rPr lang="es-ES" sz="25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500" i="1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es-ES" sz="25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500" i="1" dirty="0" smtClean="0">
                <a:latin typeface="Arial" pitchFamily="34" charset="0"/>
                <a:cs typeface="Arial" pitchFamily="34" charset="0"/>
              </a:rPr>
            </a:br>
            <a:r>
              <a:rPr lang="es-ES" sz="2500" i="1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es-ES" sz="25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500" i="1" dirty="0" err="1" smtClean="0">
                <a:latin typeface="Arial" pitchFamily="34" charset="0"/>
                <a:cs typeface="Arial" pitchFamily="34" charset="0"/>
              </a:rPr>
              <a:t>continuosly</a:t>
            </a:r>
            <a:r>
              <a:rPr lang="es-ES" sz="2500" i="1" dirty="0" smtClean="0">
                <a:latin typeface="Arial" pitchFamily="34" charset="0"/>
                <a:cs typeface="Arial" pitchFamily="34" charset="0"/>
              </a:rPr>
              <a:t> redefine </a:t>
            </a:r>
            <a:r>
              <a:rPr lang="es-ES" sz="25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25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500" i="1" dirty="0" err="1" smtClean="0">
                <a:latin typeface="Arial" pitchFamily="34" charset="0"/>
                <a:cs typeface="Arial" pitchFamily="34" charset="0"/>
              </a:rPr>
              <a:t>city</a:t>
            </a:r>
            <a:endParaRPr lang="es-ES" sz="2500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30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14628" y="6091730"/>
            <a:ext cx="7427168" cy="5056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Banksy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Art pieces</a:t>
            </a:r>
            <a:endParaRPr lang="en-US" sz="16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streetartlondon.co.uk/wp-content/blogs.dir/1/files/2011/04/Banksy-street-art-london-7-650x3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" r="5783"/>
          <a:stretch/>
        </p:blipFill>
        <p:spPr bwMode="auto">
          <a:xfrm>
            <a:off x="611560" y="332656"/>
            <a:ext cx="4258286" cy="288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bc.co.uk/staticarchive/e11416dac86f6d3a5ce40bf75f23f4f25fd89eb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46" y="355128"/>
            <a:ext cx="3753782" cy="281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dailymail.co.uk/i/pix/2008/04_03/NewBanksyES_468x6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6" y="3268600"/>
            <a:ext cx="2055922" cy="282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.telegraph.co.uk/multimedia/archive/03212/Banksy_West_Bank_b_3212593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68599"/>
            <a:ext cx="4536504" cy="283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071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14628" y="6091730"/>
            <a:ext cx="7427168" cy="5056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>
                <a:latin typeface="Arial" pitchFamily="34" charset="0"/>
                <a:cs typeface="Arial" pitchFamily="34" charset="0"/>
              </a:rPr>
              <a:t>Campo de la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Cebada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, Madrid</a:t>
            </a:r>
            <a:endParaRPr lang="en-US" sz="16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tagrami.files.wordpress.com/2014/05/big_400583_4613_04_02-el-campo-de-cebada-by-el-campo-de-cebad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9"/>
            <a:ext cx="4824536" cy="271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odoporlapraxis.es/wp-content/oqey_gallery/galleries/dispositivo-de-la-cebada/galimg/011_dispotivo-ceb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9"/>
            <a:ext cx="4163593" cy="271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me3.org/wp-content/uploads/2013/02/cebada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12736"/>
            <a:ext cx="4320480" cy="242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publicspace.org/timthumb.php?src=/app/webroot/files/urbanps/projects/G362_03.jpg&amp;w=1000&amp;h=563&amp;zc=1&amp;q=9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8"/>
          <a:stretch/>
        </p:blipFill>
        <p:spPr bwMode="auto">
          <a:xfrm>
            <a:off x="4499992" y="3321257"/>
            <a:ext cx="4451625" cy="345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80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Introduction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s-ES" sz="2000" b="1" dirty="0">
                <a:latin typeface="Arial" pitchFamily="34" charset="0"/>
                <a:cs typeface="Arial" pitchFamily="34" charset="0"/>
              </a:rPr>
            </a:b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Effects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deindustrialization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in Glasgow and Bilbao</a:t>
            </a:r>
            <a:br>
              <a:rPr lang="es-ES" sz="2000" b="1" dirty="0" smtClean="0">
                <a:latin typeface="Arial" pitchFamily="34" charset="0"/>
                <a:cs typeface="Arial" pitchFamily="34" charset="0"/>
              </a:rPr>
            </a:b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response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decline</a:t>
            </a:r>
            <a:br>
              <a:rPr lang="es-ES" sz="2000" b="1" dirty="0" smtClean="0">
                <a:latin typeface="Arial" pitchFamily="34" charset="0"/>
                <a:cs typeface="Arial" pitchFamily="34" charset="0"/>
              </a:rPr>
            </a:b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Concluding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remarks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sz="2300" b="1" dirty="0" err="1" smtClean="0">
                <a:latin typeface="Arial" pitchFamily="34" charset="0"/>
                <a:cs typeface="Arial" pitchFamily="34" charset="0"/>
              </a:rPr>
              <a:t>Table</a:t>
            </a:r>
            <a:r>
              <a:rPr lang="es-ES" sz="23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2300" b="1" dirty="0" err="1" smtClean="0">
                <a:latin typeface="Arial" pitchFamily="34" charset="0"/>
                <a:cs typeface="Arial" pitchFamily="34" charset="0"/>
              </a:rPr>
              <a:t>contents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180474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http://files.stv.tv/imagebase/322/650x366/322757-donald-dewer-stat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10591"/>
            <a:ext cx="7236296" cy="407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61256" y="370829"/>
            <a:ext cx="5122912" cy="465883"/>
          </a:xfrm>
        </p:spPr>
        <p:txBody>
          <a:bodyPr>
            <a:normAutofit/>
          </a:bodyPr>
          <a:lstStyle/>
          <a:p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Statues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of Glasgow: Donald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Dewar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766" y="5171708"/>
            <a:ext cx="76276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statues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commemorate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largely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forgotten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political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military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figures of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s-ES" sz="1600" dirty="0" smtClean="0">
                <a:latin typeface="Arial" pitchFamily="34" charset="0"/>
                <a:cs typeface="Arial" pitchFamily="34" charset="0"/>
              </a:rPr>
            </a:br>
            <a:r>
              <a:rPr lang="es-ES" sz="1600" dirty="0" smtClean="0">
                <a:latin typeface="Arial" pitchFamily="34" charset="0"/>
                <a:cs typeface="Arial" pitchFamily="34" charset="0"/>
              </a:rPr>
              <a:t>19th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century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and are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symptomatic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‘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imposed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monumentalism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’ of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s-ES" sz="1600" dirty="0" smtClean="0">
                <a:latin typeface="Arial" pitchFamily="34" charset="0"/>
                <a:cs typeface="Arial" pitchFamily="34" charset="0"/>
              </a:rPr>
            </a:b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Victorian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City.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Lefebvre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warned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of as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ability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«monumental </a:t>
            </a: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buildings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s-ES" sz="1600" b="1" dirty="0" smtClean="0">
                <a:latin typeface="Arial" pitchFamily="34" charset="0"/>
                <a:cs typeface="Arial" pitchFamily="34" charset="0"/>
              </a:rPr>
            </a:b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mask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power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arbitrariness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power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beneath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signs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and </a:t>
            </a:r>
            <a:br>
              <a:rPr lang="es-ES" sz="1600" b="1" dirty="0" smtClean="0">
                <a:latin typeface="Arial" pitchFamily="34" charset="0"/>
                <a:cs typeface="Arial" pitchFamily="34" charset="0"/>
              </a:rPr>
            </a:b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surfaceswhich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claim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express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collective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thought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»,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given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added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weight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s-ES" sz="1600" dirty="0" smtClean="0">
                <a:latin typeface="Arial" pitchFamily="34" charset="0"/>
                <a:cs typeface="Arial" pitchFamily="34" charset="0"/>
              </a:rPr>
            </a:b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through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impress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of time and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habituation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6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4.bp.blogspot.com/-VQztsgmX_Mc/VfG8qHmzjrI/AAAAAAAABJU/C9FI8IG637k/s1600/Donald%2BDewar%2BStatue.Glasg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56376"/>
            <a:ext cx="3096344" cy="228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9/94/Donald_Dewar_wrapped_up_for_the_cold_16462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33579"/>
            <a:ext cx="221424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ytimg.com/vi/dcD7YBoevWg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5495"/>
            <a:ext cx="3926816" cy="220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w2.google.com/mw-panoramio/photos/medium/28020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40968"/>
            <a:ext cx="4736353" cy="314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363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83768" y="5877272"/>
            <a:ext cx="7427168" cy="639762"/>
          </a:xfrm>
        </p:spPr>
        <p:txBody>
          <a:bodyPr>
            <a:normAutofit/>
          </a:bodyPr>
          <a:lstStyle/>
          <a:p>
            <a:r>
              <a:rPr lang="en-US" sz="1600" b="0" dirty="0">
                <a:latin typeface="Arial" pitchFamily="34" charset="0"/>
                <a:cs typeface="Arial" pitchFamily="34" charset="0"/>
              </a:rPr>
              <a:t>The unveiling (and removal) of Queen Victoria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9552" y="370829"/>
            <a:ext cx="8496944" cy="465883"/>
          </a:xfrm>
        </p:spPr>
        <p:txBody>
          <a:bodyPr>
            <a:noAutofit/>
          </a:bodyPr>
          <a:lstStyle/>
          <a:p>
            <a:r>
              <a:rPr lang="en-US" sz="2100" dirty="0">
                <a:latin typeface="Arial" pitchFamily="34" charset="0"/>
                <a:cs typeface="Arial" pitchFamily="34" charset="0"/>
              </a:rPr>
              <a:t>Statues of Dublin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comeheretome.files.wordpress.com/2012/05/queen_victori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968795"/>
            <a:ext cx="367924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86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comeheretome.files.wordpress.com/2013/04/gladst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20980"/>
            <a:ext cx="5879976" cy="535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2123728" y="5733256"/>
            <a:ext cx="742716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>
                <a:latin typeface="Arial" pitchFamily="34" charset="0"/>
                <a:cs typeface="Arial" pitchFamily="34" charset="0"/>
              </a:rPr>
              <a:t>Gladstone statue in Hawarden, 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Wales</a:t>
            </a:r>
            <a:endParaRPr lang="en-US" sz="16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4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23528" y="5011610"/>
            <a:ext cx="7427168" cy="15857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 smtClean="0">
                <a:latin typeface="Arial" pitchFamily="34" charset="0"/>
                <a:cs typeface="Arial" pitchFamily="34" charset="0"/>
              </a:rPr>
              <a:t>Nelson’s Pillar, Dublin</a:t>
            </a:r>
            <a:br>
              <a:rPr lang="en-US" sz="1600" b="0" dirty="0" smtClean="0">
                <a:latin typeface="Arial" pitchFamily="34" charset="0"/>
                <a:cs typeface="Arial" pitchFamily="34" charset="0"/>
              </a:rPr>
            </a:br>
            <a:r>
              <a:rPr lang="en-US" sz="16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b="0" dirty="0" smtClean="0">
                <a:latin typeface="Arial" pitchFamily="34" charset="0"/>
                <a:cs typeface="Arial" pitchFamily="34" charset="0"/>
              </a:rPr>
            </a:b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“With the passage of time it became a popular meeting-place and viewing point… and a symbol of the city center that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trascended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any </a:t>
            </a:r>
            <a:r>
              <a:rPr lang="en-US" sz="1600" b="0" dirty="0" err="1" smtClean="0">
                <a:latin typeface="Arial" pitchFamily="34" charset="0"/>
                <a:cs typeface="Arial" pitchFamily="34" charset="0"/>
              </a:rPr>
              <a:t>polittical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connotations “ (Whelan, 2003)</a:t>
            </a:r>
            <a:endParaRPr lang="en-US" sz="16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www.olddublintown.com/uploads/1/7/5/0/17506079/6067093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562639" cy="43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olddublintown.com/uploads/1/7/5/0/17506079/3756743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97" y="764704"/>
            <a:ext cx="5175891" cy="436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0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7584" y="2060848"/>
            <a:ext cx="7371698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100" dirty="0" smtClean="0">
                <a:latin typeface="Arial" pitchFamily="34" charset="0"/>
                <a:cs typeface="Arial" pitchFamily="34" charset="0"/>
              </a:rPr>
              <a:t>Cultural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planning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immediately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raises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question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of </a:t>
            </a:r>
            <a:br>
              <a:rPr lang="es-ES" sz="2100" dirty="0" smtClean="0">
                <a:latin typeface="Arial" pitchFamily="34" charset="0"/>
                <a:cs typeface="Arial" pitchFamily="34" charset="0"/>
              </a:rPr>
            </a:b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‘culture </a:t>
            </a:r>
            <a:r>
              <a:rPr lang="es-ES" sz="2200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200" b="1" dirty="0" err="1" smtClean="0">
                <a:latin typeface="Arial" pitchFamily="34" charset="0"/>
                <a:cs typeface="Arial" pitchFamily="34" charset="0"/>
              </a:rPr>
              <a:t>whom</a:t>
            </a: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?’ 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imposition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favouting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s-ES" sz="2100" dirty="0" smtClean="0">
                <a:latin typeface="Arial" pitchFamily="34" charset="0"/>
                <a:cs typeface="Arial" pitchFamily="34" charset="0"/>
              </a:rPr>
            </a:br>
            <a:r>
              <a:rPr lang="es-ES" sz="2100" dirty="0" smtClean="0">
                <a:latin typeface="Arial" pitchFamily="34" charset="0"/>
                <a:cs typeface="Arial" pitchFamily="34" charset="0"/>
              </a:rPr>
              <a:t>of particular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interests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likely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engender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s-ES" sz="2100" dirty="0" smtClean="0">
                <a:latin typeface="Arial" pitchFamily="34" charset="0"/>
                <a:cs typeface="Arial" pitchFamily="34" charset="0"/>
              </a:rPr>
            </a:br>
            <a:r>
              <a:rPr lang="es-ES" sz="21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resistance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1600" dirty="0" smtClean="0">
                <a:latin typeface="Arial" pitchFamily="34" charset="0"/>
                <a:cs typeface="Arial" pitchFamily="34" charset="0"/>
              </a:rPr>
            </a:br>
            <a:r>
              <a:rPr lang="es-E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1600" dirty="0" smtClean="0">
                <a:latin typeface="Arial" pitchFamily="34" charset="0"/>
                <a:cs typeface="Arial" pitchFamily="34" charset="0"/>
              </a:rPr>
            </a:b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its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practitioners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be a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degree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inevitability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here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particulary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s-ES" sz="1600" dirty="0" smtClean="0">
                <a:latin typeface="Arial" pitchFamily="34" charset="0"/>
                <a:cs typeface="Arial" pitchFamily="34" charset="0"/>
              </a:rPr>
            </a:b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where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reimagineering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cities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has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become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so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focused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arounf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winning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s-ES" sz="1600" dirty="0" smtClean="0">
                <a:latin typeface="Arial" pitchFamily="34" charset="0"/>
                <a:cs typeface="Arial" pitchFamily="34" charset="0"/>
              </a:rPr>
            </a:br>
            <a:r>
              <a:rPr lang="es-ES" sz="1600" dirty="0" smtClean="0">
                <a:latin typeface="Arial" pitchFamily="34" charset="0"/>
                <a:cs typeface="Arial" pitchFamily="34" charset="0"/>
              </a:rPr>
              <a:t>of mega-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events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focused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nature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such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events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be incompatible </a:t>
            </a:r>
            <a:br>
              <a:rPr lang="es-ES" sz="1600" dirty="0" smtClean="0">
                <a:latin typeface="Arial" pitchFamily="34" charset="0"/>
                <a:cs typeface="Arial" pitchFamily="34" charset="0"/>
              </a:rPr>
            </a:b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ability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address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diverse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set of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preferences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represented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city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04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745232" y="5661248"/>
            <a:ext cx="7427168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1" dirty="0">
                <a:latin typeface="Arial" pitchFamily="34" charset="0"/>
                <a:cs typeface="Arial" pitchFamily="34" charset="0"/>
              </a:rPr>
              <a:t>Avenue des Champs-Élysées. One of Haussmann’s wide tree-lined boulevards</a:t>
            </a:r>
            <a:endParaRPr lang="en-US" sz="16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Avenue des Champs-Élysées. One of Haussmann's wide tree-lined boulevard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50135"/>
            <a:ext cx="7083964" cy="47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134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133</Words>
  <Application>Microsoft Office PowerPoint</Application>
  <PresentationFormat>On-screen Show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Just Art for a Just City:   Public Art and Social Inclusion in Urban Regeneration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Reflective Images:   The Case of Urban Regeneration in Glasgow and Bilbao</dc:title>
  <dc:creator>Clara �lvarez Garc�a</dc:creator>
  <cp:lastModifiedBy>Clara �lvarez Garc�a</cp:lastModifiedBy>
  <cp:revision>45</cp:revision>
  <dcterms:created xsi:type="dcterms:W3CDTF">2015-11-05T04:41:46Z</dcterms:created>
  <dcterms:modified xsi:type="dcterms:W3CDTF">2015-11-26T09:47:31Z</dcterms:modified>
</cp:coreProperties>
</file>