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6" r:id="rId3"/>
    <p:sldId id="267" r:id="rId4"/>
    <p:sldId id="271" r:id="rId5"/>
    <p:sldId id="268" r:id="rId6"/>
    <p:sldId id="257" r:id="rId7"/>
    <p:sldId id="258" r:id="rId8"/>
    <p:sldId id="260" r:id="rId9"/>
    <p:sldId id="261" r:id="rId10"/>
    <p:sldId id="262" r:id="rId11"/>
    <p:sldId id="263" r:id="rId12"/>
    <p:sldId id="269" r:id="rId13"/>
    <p:sldId id="270" r:id="rId14"/>
    <p:sldId id="272" r:id="rId15"/>
    <p:sldId id="265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D2BC4EB-1CBA-4732-A5F0-DA73B2FDD436}" type="datetimeFigureOut">
              <a:rPr lang="ko-KR" altLang="en-US" smtClean="0"/>
              <a:pPr/>
              <a:t>2007-11-19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554DF26-B2DE-4D8A-BA7E-FA7078DEBA2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직사각형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직사각형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C4EB-1CBA-4732-A5F0-DA73B2FDD436}" type="datetimeFigureOut">
              <a:rPr lang="ko-KR" altLang="en-US" smtClean="0"/>
              <a:pPr/>
              <a:t>2007-11-19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DF26-B2DE-4D8A-BA7E-FA7078DEBA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C4EB-1CBA-4732-A5F0-DA73B2FDD436}" type="datetimeFigureOut">
              <a:rPr lang="ko-KR" altLang="en-US" smtClean="0"/>
              <a:pPr/>
              <a:t>2007-11-19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DF26-B2DE-4D8A-BA7E-FA7078DEBA2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이등변 삼각형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C4EB-1CBA-4732-A5F0-DA73B2FDD436}" type="datetimeFigureOut">
              <a:rPr lang="ko-KR" altLang="en-US" smtClean="0"/>
              <a:pPr/>
              <a:t>2007-11-19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Digital Interactions Lab.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DF26-B2DE-4D8A-BA7E-FA7078DEBA2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D2BC4EB-1CBA-4732-A5F0-DA73B2FDD436}" type="datetimeFigureOut">
              <a:rPr lang="ko-KR" altLang="en-US" smtClean="0"/>
              <a:pPr/>
              <a:t>2007-11-19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554DF26-B2DE-4D8A-BA7E-FA7078DEBA2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C4EB-1CBA-4732-A5F0-DA73B2FDD436}" type="datetimeFigureOut">
              <a:rPr lang="ko-KR" altLang="en-US" smtClean="0"/>
              <a:pPr/>
              <a:t>2007-11-19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DF26-B2DE-4D8A-BA7E-FA7078DEBA2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C4EB-1CBA-4732-A5F0-DA73B2FDD436}" type="datetimeFigureOut">
              <a:rPr lang="ko-KR" altLang="en-US" smtClean="0"/>
              <a:pPr/>
              <a:t>2007-11-19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DF26-B2DE-4D8A-BA7E-FA7078DEBA2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C4EB-1CBA-4732-A5F0-DA73B2FDD436}" type="datetimeFigureOut">
              <a:rPr lang="ko-KR" altLang="en-US" smtClean="0"/>
              <a:pPr/>
              <a:t>2007-11-19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Digital Interactions Lab.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DF26-B2DE-4D8A-BA7E-FA7078DEBA2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C4EB-1CBA-4732-A5F0-DA73B2FDD436}" type="datetimeFigureOut">
              <a:rPr lang="ko-KR" altLang="en-US" smtClean="0"/>
              <a:pPr/>
              <a:t>2007-11-19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DF26-B2DE-4D8A-BA7E-FA7078DEBA2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5" name="직선 연결선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C4EB-1CBA-4732-A5F0-DA73B2FDD436}" type="datetimeFigureOut">
              <a:rPr lang="ko-KR" altLang="en-US" smtClean="0"/>
              <a:pPr/>
              <a:t>2007-11-19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DF26-B2DE-4D8A-BA7E-FA7078DEBA2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C4EB-1CBA-4732-A5F0-DA73B2FDD436}" type="datetimeFigureOut">
              <a:rPr lang="ko-KR" altLang="en-US" smtClean="0"/>
              <a:pPr/>
              <a:t>2007-11-19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DF26-B2DE-4D8A-BA7E-FA7078DEBA2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2BC4EB-1CBA-4732-A5F0-DA73B2FDD436}" type="datetimeFigureOut">
              <a:rPr lang="ko-KR" altLang="en-US" smtClean="0"/>
              <a:pPr/>
              <a:t>2007-11-19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altLang="ko-KR" dirty="0" smtClean="0"/>
              <a:t>Digital Interactions Lab.</a:t>
            </a:r>
            <a:endParaRPr lang="ko-KR" alt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554DF26-B2DE-4D8A-BA7E-FA7078DEBA2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8" name="직선 연결선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직선 연결선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이등변 삼각형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Recommended Alerts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err="1" smtClean="0"/>
              <a:t>Seong</a:t>
            </a:r>
            <a:r>
              <a:rPr lang="en-US" altLang="ko-KR" dirty="0" smtClean="0"/>
              <a:t>-Jun Lee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Identifying one or more key terms(term itself)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altLang="ko-KR" dirty="0" smtClean="0"/>
              <a:t>Identify Key Terms</a:t>
            </a:r>
            <a:r>
              <a:rPr lang="ko-KR" altLang="en-US" dirty="0" smtClean="0"/>
              <a:t> </a:t>
            </a:r>
            <a:r>
              <a:rPr lang="en-US" altLang="ko-KR" dirty="0" smtClean="0"/>
              <a:t>by…</a:t>
            </a:r>
          </a:p>
          <a:p>
            <a:pPr lvl="1"/>
            <a:r>
              <a:rPr lang="en-US" altLang="ko-KR" dirty="0" smtClean="0"/>
              <a:t>Synonyms</a:t>
            </a:r>
          </a:p>
          <a:p>
            <a:pPr lvl="1"/>
            <a:r>
              <a:rPr lang="en-US" altLang="ko-KR" dirty="0" smtClean="0"/>
              <a:t>Term Frequency</a:t>
            </a:r>
          </a:p>
          <a:p>
            <a:pPr lvl="1"/>
            <a:r>
              <a:rPr lang="en-US" altLang="ko-KR" dirty="0" smtClean="0"/>
              <a:t>Category Frequency</a:t>
            </a:r>
          </a:p>
          <a:p>
            <a:pPr lvl="1"/>
            <a:r>
              <a:rPr lang="en-US" altLang="ko-KR" dirty="0" smtClean="0"/>
              <a:t>Inverse document Frequency</a:t>
            </a:r>
          </a:p>
          <a:p>
            <a:pPr lvl="1"/>
            <a:r>
              <a:rPr lang="en-US" altLang="ko-KR" dirty="0" smtClean="0"/>
              <a:t>Scoring function(weighted sum of above)</a:t>
            </a:r>
            <a:endParaRPr lang="ko-KR" alt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9772" y="1219200"/>
            <a:ext cx="3596630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Client/Server System</a:t>
            </a:r>
            <a:endParaRPr lang="ko-KR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3997639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357298"/>
            <a:ext cx="3000396" cy="462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Client System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altLang="ko-KR" dirty="0" smtClean="0"/>
              <a:t>736: monitoring user input</a:t>
            </a:r>
          </a:p>
          <a:p>
            <a:r>
              <a:rPr lang="en-US" altLang="ko-KR" dirty="0" smtClean="0"/>
              <a:t>738: sending query to search engine</a:t>
            </a:r>
          </a:p>
          <a:p>
            <a:r>
              <a:rPr lang="en-US" altLang="ko-KR" dirty="0" smtClean="0"/>
              <a:t>740: receiving search results from search engine</a:t>
            </a:r>
          </a:p>
          <a:p>
            <a:endParaRPr lang="ko-KR" alt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68179"/>
            <a:ext cx="4041775" cy="4839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Server System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841: a set of established alerts</a:t>
            </a:r>
          </a:p>
          <a:p>
            <a:r>
              <a:rPr lang="en-US" altLang="ko-KR" dirty="0" smtClean="0"/>
              <a:t>842: distributing content to users using (841)</a:t>
            </a:r>
          </a:p>
          <a:p>
            <a:r>
              <a:rPr lang="en-US" altLang="ko-KR" dirty="0" smtClean="0"/>
              <a:t>850: how the user prefers to receive alerts</a:t>
            </a:r>
          </a:p>
          <a:p>
            <a:r>
              <a:rPr lang="en-US" altLang="ko-KR" dirty="0" smtClean="0"/>
              <a:t>852: demographic information about user</a:t>
            </a:r>
          </a:p>
          <a:p>
            <a:r>
              <a:rPr lang="en-US" altLang="ko-KR" dirty="0" smtClean="0"/>
              <a:t>862: set of key terms associated with various documents and computer activities</a:t>
            </a:r>
          </a:p>
          <a:p>
            <a:r>
              <a:rPr lang="en-US" altLang="ko-KR" dirty="0" smtClean="0"/>
              <a:t>864: user subscribed alerts</a:t>
            </a:r>
            <a:endParaRPr lang="ko-KR" alt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75842" y="1219200"/>
            <a:ext cx="3204490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In short,</a:t>
            </a:r>
          </a:p>
          <a:p>
            <a:pPr lvl="1"/>
            <a:r>
              <a:rPr lang="en-US" altLang="ko-KR" dirty="0" smtClean="0"/>
              <a:t>Recommend terms for alerts</a:t>
            </a:r>
          </a:p>
          <a:p>
            <a:pPr lvl="1"/>
            <a:r>
              <a:rPr lang="en-US" altLang="ko-KR" dirty="0" smtClean="0"/>
              <a:t>By using user’s information</a:t>
            </a:r>
          </a:p>
          <a:p>
            <a:pPr lvl="1"/>
            <a:r>
              <a:rPr lang="en-US" altLang="ko-KR" dirty="0" smtClean="0"/>
              <a:t>With various measure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By that term,</a:t>
            </a:r>
          </a:p>
          <a:p>
            <a:pPr lvl="1"/>
            <a:r>
              <a:rPr lang="en-US" altLang="ko-KR" dirty="0" smtClean="0"/>
              <a:t>Recommend content every week(day, .. Etc.)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3108" y="2357430"/>
            <a:ext cx="44476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0" dirty="0" smtClean="0"/>
              <a:t>Thank You</a:t>
            </a:r>
            <a:endParaRPr lang="ko-KR" alt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Bibliographic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Title: Recommended Alerts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Filing Date : 28.12.2006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Applicant : GOOGLE, INC.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Inventor : SINGERMAN, Brian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Ever-increasing amounts of information by Internet</a:t>
            </a:r>
          </a:p>
          <a:p>
            <a:r>
              <a:rPr lang="en-US" altLang="ko-KR" dirty="0" smtClean="0"/>
              <a:t>How to find information from there?</a:t>
            </a:r>
          </a:p>
          <a:p>
            <a:pPr lvl="1"/>
            <a:r>
              <a:rPr lang="en-US" altLang="ko-KR" dirty="0" smtClean="0"/>
              <a:t>With user’s effort + Search engines</a:t>
            </a:r>
          </a:p>
          <a:p>
            <a:pPr lvl="1"/>
            <a:r>
              <a:rPr lang="en-US" altLang="ko-KR" dirty="0" smtClean="0"/>
              <a:t>Without user’s effort + Recommendation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Key idea of Recommended Alerts</a:t>
            </a:r>
          </a:p>
          <a:p>
            <a:pPr lvl="1"/>
            <a:r>
              <a:rPr lang="en-US" altLang="ko-KR" dirty="0" smtClean="0"/>
              <a:t>Automatic recommendation</a:t>
            </a:r>
          </a:p>
          <a:p>
            <a:pPr lvl="1"/>
            <a:r>
              <a:rPr lang="en-US" altLang="ko-KR" dirty="0" smtClean="0"/>
              <a:t>Push method of distributing information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Alerts?</a:t>
            </a:r>
            <a:endParaRPr lang="ko-KR" altLang="en-US" dirty="0"/>
          </a:p>
        </p:txBody>
      </p:sp>
      <p:pic>
        <p:nvPicPr>
          <p:cNvPr id="7" name="내용 개체 틀 6" descr="g_alert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1214422"/>
            <a:ext cx="4366157" cy="2431784"/>
          </a:xfrm>
        </p:spPr>
      </p:pic>
      <p:pic>
        <p:nvPicPr>
          <p:cNvPr id="5" name="그림 4" descr="g_alert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3143248"/>
            <a:ext cx="5357850" cy="1550401"/>
          </a:xfrm>
          <a:prstGeom prst="rect">
            <a:avLst/>
          </a:prstGeom>
        </p:spPr>
      </p:pic>
      <p:sp>
        <p:nvSpPr>
          <p:cNvPr id="9" name="아래쪽 화살표 8"/>
          <p:cNvSpPr/>
          <p:nvPr/>
        </p:nvSpPr>
        <p:spPr>
          <a:xfrm rot="19800000">
            <a:off x="4642156" y="2600113"/>
            <a:ext cx="28575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 descr="g_alert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4429132"/>
            <a:ext cx="5437857" cy="1845476"/>
          </a:xfrm>
          <a:prstGeom prst="rect">
            <a:avLst/>
          </a:prstGeom>
        </p:spPr>
      </p:pic>
      <p:sp>
        <p:nvSpPr>
          <p:cNvPr id="11" name="아래쪽 화살표 10"/>
          <p:cNvSpPr/>
          <p:nvPr/>
        </p:nvSpPr>
        <p:spPr>
          <a:xfrm rot="1800000" flipH="1">
            <a:off x="5785164" y="4957567"/>
            <a:ext cx="28575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072066" y="2714620"/>
            <a:ext cx="152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Register alerts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72198" y="5214950"/>
            <a:ext cx="1779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Receive contents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More about Recommended Alerts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/>
              <a:t>Return set of one or more key terms</a:t>
            </a:r>
          </a:p>
          <a:p>
            <a:pPr lvl="1"/>
            <a:r>
              <a:rPr lang="en-US" altLang="ko-KR" dirty="0" smtClean="0"/>
              <a:t>By user history information</a:t>
            </a:r>
          </a:p>
          <a:p>
            <a:pPr lvl="2"/>
            <a:r>
              <a:rPr lang="en-US" altLang="ko-KR" dirty="0" smtClean="0"/>
              <a:t>User profile</a:t>
            </a:r>
          </a:p>
          <a:p>
            <a:pPr lvl="2"/>
            <a:r>
              <a:rPr lang="en-US" altLang="ko-KR" dirty="0" smtClean="0"/>
              <a:t>Alert categories that the user has indicated are of interest</a:t>
            </a:r>
          </a:p>
          <a:p>
            <a:pPr lvl="1"/>
            <a:r>
              <a:rPr lang="en-US" altLang="ko-KR" dirty="0" smtClean="0"/>
              <a:t>By computing activity </a:t>
            </a:r>
          </a:p>
          <a:p>
            <a:pPr lvl="2"/>
            <a:r>
              <a:rPr lang="en-US" altLang="ko-KR" dirty="0" smtClean="0"/>
              <a:t>Sending/Receiving email</a:t>
            </a:r>
          </a:p>
          <a:p>
            <a:pPr lvl="2"/>
            <a:r>
              <a:rPr lang="en-US" altLang="ko-KR" dirty="0" smtClean="0"/>
              <a:t>Visiting/authoring/updating web pages</a:t>
            </a:r>
          </a:p>
          <a:p>
            <a:pPr lvl="2"/>
            <a:r>
              <a:rPr lang="en-US" altLang="ko-KR" dirty="0" smtClean="0"/>
              <a:t>Downloading content</a:t>
            </a:r>
          </a:p>
          <a:p>
            <a:pPr lvl="1"/>
            <a:r>
              <a:rPr lang="en-US" altLang="ko-KR" dirty="0" smtClean="0"/>
              <a:t>By term in document</a:t>
            </a:r>
          </a:p>
          <a:p>
            <a:pPr lvl="2"/>
            <a:r>
              <a:rPr lang="en-US" altLang="ko-KR" dirty="0" smtClean="0"/>
              <a:t>Visited by user</a:t>
            </a:r>
          </a:p>
          <a:p>
            <a:pPr lvl="1"/>
            <a:r>
              <a:rPr lang="en-US" altLang="ko-KR" dirty="0" smtClean="0"/>
              <a:t>By scoring function</a:t>
            </a:r>
          </a:p>
          <a:p>
            <a:pPr lvl="2"/>
            <a:r>
              <a:rPr lang="en-US" altLang="ko-KR" dirty="0" smtClean="0"/>
              <a:t>Weighted sum of above</a:t>
            </a:r>
            <a:endParaRPr lang="ko-KR" altLang="en-US" dirty="0"/>
          </a:p>
        </p:txBody>
      </p:sp>
      <p:pic>
        <p:nvPicPr>
          <p:cNvPr id="9220" name="Picture 4" descr="Google wants you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 bwMode="auto">
          <a:xfrm>
            <a:off x="5715008" y="2928934"/>
            <a:ext cx="2400300" cy="317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More about Recommended Alerts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00174"/>
            <a:ext cx="5332218" cy="446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Brief sequence of Recommended Alerts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altLang="ko-KR" dirty="0" smtClean="0"/>
              <a:t>Retrieve key terms from user history</a:t>
            </a:r>
          </a:p>
          <a:p>
            <a:r>
              <a:rPr lang="en-US" altLang="ko-KR" dirty="0" smtClean="0"/>
              <a:t>Send invitation</a:t>
            </a:r>
          </a:p>
          <a:p>
            <a:r>
              <a:rPr lang="en-US" altLang="ko-KR" dirty="0" smtClean="0"/>
              <a:t>Receive acceptance</a:t>
            </a:r>
          </a:p>
          <a:p>
            <a:r>
              <a:rPr lang="en-US" altLang="ko-KR" dirty="0" smtClean="0"/>
              <a:t>Provide additional key terms to user</a:t>
            </a:r>
          </a:p>
          <a:p>
            <a:r>
              <a:rPr lang="en-US" altLang="ko-KR" dirty="0" smtClean="0"/>
              <a:t>Receive user feedback to opt out of receiving content</a:t>
            </a:r>
            <a:endParaRPr lang="ko-KR" alt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1556" y="1219200"/>
            <a:ext cx="3693063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285860"/>
            <a:ext cx="3571900" cy="4938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Determining computer activities for a user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altLang="ko-KR" dirty="0" smtClean="0"/>
              <a:t>Receive user profile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Monitor</a:t>
            </a:r>
          </a:p>
          <a:p>
            <a:pPr lvl="1"/>
            <a:r>
              <a:rPr lang="en-US" altLang="ko-KR" dirty="0" smtClean="0"/>
              <a:t>Visited web pages</a:t>
            </a:r>
          </a:p>
          <a:p>
            <a:pPr lvl="1"/>
            <a:r>
              <a:rPr lang="en-US" altLang="ko-KR" dirty="0" smtClean="0"/>
              <a:t>Computing activity</a:t>
            </a:r>
          </a:p>
          <a:p>
            <a:pPr lvl="1"/>
            <a:r>
              <a:rPr lang="en-US" altLang="ko-KR" dirty="0" smtClean="0"/>
              <a:t>Email send/receive</a:t>
            </a:r>
          </a:p>
          <a:p>
            <a:pPr lvl="1"/>
            <a:r>
              <a:rPr lang="en-US" altLang="ko-KR" dirty="0" smtClean="0"/>
              <a:t>Update web site</a:t>
            </a:r>
          </a:p>
          <a:p>
            <a:pPr lvl="1"/>
            <a:r>
              <a:rPr lang="en-US" altLang="ko-KR" dirty="0" smtClean="0"/>
              <a:t>Search history(query terms)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Feedback to user profile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02991" y="1219200"/>
            <a:ext cx="3350192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2844" y="5786454"/>
            <a:ext cx="2350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Gather additional information</a:t>
            </a:r>
          </a:p>
          <a:p>
            <a:r>
              <a:rPr lang="en-US" altLang="ko-KR" sz="1400" dirty="0" smtClean="0"/>
              <a:t>about user’s interest</a:t>
            </a:r>
            <a:endParaRPr lang="ko-KR" altLang="en-US" sz="1400" dirty="0"/>
          </a:p>
        </p:txBody>
      </p:sp>
      <p:cxnSp>
        <p:nvCxnSpPr>
          <p:cNvPr id="9" name="직선 화살표 연결선 8"/>
          <p:cNvCxnSpPr/>
          <p:nvPr/>
        </p:nvCxnSpPr>
        <p:spPr>
          <a:xfrm flipV="1">
            <a:off x="1071538" y="5715016"/>
            <a:ext cx="214314" cy="142876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모서리가 둥근 직사각형 9"/>
          <p:cNvSpPr/>
          <p:nvPr/>
        </p:nvSpPr>
        <p:spPr>
          <a:xfrm>
            <a:off x="1178902" y="2357430"/>
            <a:ext cx="2286016" cy="3429024"/>
          </a:xfrm>
          <a:prstGeom prst="roundRect">
            <a:avLst/>
          </a:prstGeom>
          <a:solidFill>
            <a:schemeClr val="accent1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Identifying one or more key terms(for user)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Identify Key Terms</a:t>
            </a:r>
            <a:r>
              <a:rPr lang="ko-KR" altLang="en-US" dirty="0" smtClean="0"/>
              <a:t> </a:t>
            </a:r>
            <a:r>
              <a:rPr lang="en-US" altLang="ko-KR" dirty="0" smtClean="0"/>
              <a:t>by…</a:t>
            </a:r>
          </a:p>
          <a:p>
            <a:pPr lvl="1"/>
            <a:r>
              <a:rPr lang="en-US" altLang="ko-KR" dirty="0" smtClean="0"/>
              <a:t>Frequently repeated search terms</a:t>
            </a:r>
          </a:p>
          <a:p>
            <a:pPr lvl="1"/>
            <a:r>
              <a:rPr lang="en-US" altLang="ko-KR" dirty="0" smtClean="0"/>
              <a:t>TF-IDF</a:t>
            </a:r>
          </a:p>
          <a:p>
            <a:pPr lvl="1"/>
            <a:r>
              <a:rPr lang="en-US" altLang="ko-KR" dirty="0" smtClean="0"/>
              <a:t>Categories</a:t>
            </a:r>
          </a:p>
          <a:p>
            <a:pPr lvl="2"/>
            <a:r>
              <a:rPr lang="en-US" altLang="ko-KR" dirty="0" smtClean="0"/>
              <a:t>E.g. “Apple” can be supplemented by “computer,” “electronics,” “food”</a:t>
            </a:r>
          </a:p>
          <a:p>
            <a:pPr lvl="1"/>
            <a:r>
              <a:rPr lang="en-US" altLang="ko-KR" dirty="0" smtClean="0"/>
              <a:t>Subset of user history info. Corresponding to a time interval</a:t>
            </a:r>
          </a:p>
          <a:p>
            <a:pPr lvl="1"/>
            <a:r>
              <a:rPr lang="en-US" altLang="ko-KR" dirty="0" smtClean="0"/>
              <a:t>By scoring function(weighted sum of above)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0710" y="1219200"/>
            <a:ext cx="3674754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원본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3904</TotalTime>
  <Words>374</Words>
  <Application>Microsoft Office PowerPoint</Application>
  <PresentationFormat>화면 슬라이드 쇼(4:3)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원본</vt:lpstr>
      <vt:lpstr>Recommended Alerts</vt:lpstr>
      <vt:lpstr>Bibliographic</vt:lpstr>
      <vt:lpstr>Background</vt:lpstr>
      <vt:lpstr>Alerts?</vt:lpstr>
      <vt:lpstr>More about Recommended Alerts</vt:lpstr>
      <vt:lpstr>More about Recommended Alerts</vt:lpstr>
      <vt:lpstr>Brief sequence of Recommended Alerts</vt:lpstr>
      <vt:lpstr>Determining computer activities for a user</vt:lpstr>
      <vt:lpstr>Identifying one or more key terms(for user)</vt:lpstr>
      <vt:lpstr>Identifying one or more key terms(term itself)</vt:lpstr>
      <vt:lpstr>Client/Server System</vt:lpstr>
      <vt:lpstr>Client System</vt:lpstr>
      <vt:lpstr>Server System</vt:lpstr>
      <vt:lpstr>Summary</vt:lpstr>
      <vt:lpstr>슬라이드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Recommended Alerts</dc:title>
  <dc:creator>dilab0</dc:creator>
  <cp:lastModifiedBy>dilab0</cp:lastModifiedBy>
  <cp:revision>28</cp:revision>
  <dcterms:created xsi:type="dcterms:W3CDTF">2007-11-16T12:10:59Z</dcterms:created>
  <dcterms:modified xsi:type="dcterms:W3CDTF">2007-11-19T05:17:08Z</dcterms:modified>
</cp:coreProperties>
</file>