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014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F618F-71B9-43BD-B767-8FD2F6A46269}" type="datetimeFigureOut">
              <a:rPr lang="ko-KR" altLang="en-US" smtClean="0"/>
              <a:pPr/>
              <a:t>2008-05-26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12869-4177-44BB-8A72-E820E8076EA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ko-KR" dirty="0"/>
              <a:t>Efficiency Enhancement of </a:t>
            </a:r>
            <a:r>
              <a:rPr lang="en-US" altLang="ko-KR" dirty="0" err="1"/>
              <a:t>InGaN</a:t>
            </a:r>
            <a:r>
              <a:rPr lang="en-US" altLang="ko-KR" dirty="0"/>
              <a:t>/</a:t>
            </a:r>
            <a:r>
              <a:rPr lang="en-US" altLang="ko-KR" dirty="0" err="1"/>
              <a:t>GaN</a:t>
            </a:r>
            <a:r>
              <a:rPr lang="en-US" altLang="ko-KR" dirty="0"/>
              <a:t> </a:t>
            </a:r>
            <a:r>
              <a:rPr lang="en-US" altLang="ko-KR" dirty="0" smtClean="0"/>
              <a:t>LED with DBR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LED </a:t>
            </a:r>
            <a:r>
              <a:rPr lang="ko-KR" altLang="en-US" dirty="0" smtClean="0"/>
              <a:t>구조</a:t>
            </a:r>
            <a:endParaRPr lang="ko-KR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643050"/>
            <a:ext cx="6143668" cy="4402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357166"/>
            <a:ext cx="6357982" cy="4110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71604" y="4643446"/>
            <a:ext cx="6357982" cy="2000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4135884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3571876"/>
            <a:ext cx="4448175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아래쪽 화살표 5"/>
          <p:cNvSpPr/>
          <p:nvPr/>
        </p:nvSpPr>
        <p:spPr>
          <a:xfrm rot="18583614">
            <a:off x="3869214" y="3118841"/>
            <a:ext cx="622067" cy="1065113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5214942" y="3143248"/>
            <a:ext cx="30439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dirty="0" smtClean="0"/>
              <a:t>Single coating </a:t>
            </a:r>
            <a:r>
              <a:rPr lang="ko-KR" altLang="en-US" sz="2000" dirty="0" smtClean="0"/>
              <a:t>방법 이용</a:t>
            </a:r>
            <a:endParaRPr lang="ko-KR" altLang="en-US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한 계 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청색에서는 많은 효율증진이 있었으나 녹색에서는 청색에 </a:t>
            </a:r>
            <a:r>
              <a:rPr lang="ko-KR" altLang="en-US" dirty="0" err="1" smtClean="0"/>
              <a:t>못미치는</a:t>
            </a:r>
            <a:r>
              <a:rPr lang="ko-KR" altLang="en-US" dirty="0" smtClean="0"/>
              <a:t> 효율증진</a:t>
            </a:r>
            <a:endParaRPr lang="en-US" altLang="ko-KR" dirty="0" smtClean="0"/>
          </a:p>
          <a:p>
            <a:r>
              <a:rPr lang="ko-KR" altLang="en-US" dirty="0" smtClean="0"/>
              <a:t>입사각이 </a:t>
            </a:r>
            <a:r>
              <a:rPr lang="en-US" altLang="ko-KR" dirty="0" smtClean="0"/>
              <a:t>normal</a:t>
            </a:r>
            <a:r>
              <a:rPr lang="ko-KR" altLang="en-US" dirty="0" smtClean="0"/>
              <a:t>이 아니라면 반사도가 현저히 감소함</a:t>
            </a:r>
            <a:endParaRPr lang="en-US" altLang="ko-KR" dirty="0" smtClean="0"/>
          </a:p>
          <a:p>
            <a:r>
              <a:rPr lang="ko-KR" altLang="en-US" dirty="0" err="1" smtClean="0"/>
              <a:t>반사도를</a:t>
            </a:r>
            <a:r>
              <a:rPr lang="ko-KR" altLang="en-US" dirty="0" smtClean="0"/>
              <a:t> 높이기 위해서는 </a:t>
            </a:r>
            <a:r>
              <a:rPr lang="ko-KR" altLang="en-US" dirty="0" err="1" smtClean="0"/>
              <a:t>복층</a:t>
            </a:r>
            <a:r>
              <a:rPr lang="ko-KR" altLang="en-US" dirty="0" smtClean="0"/>
              <a:t> 구조의 </a:t>
            </a:r>
            <a:r>
              <a:rPr lang="en-US" altLang="ko-KR" dirty="0" smtClean="0"/>
              <a:t>DBR</a:t>
            </a:r>
            <a:r>
              <a:rPr lang="ko-KR" altLang="en-US" dirty="0" smtClean="0"/>
              <a:t>구조를 설계할 필요가 있음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DBR </a:t>
            </a:r>
            <a:r>
              <a:rPr lang="ko-KR" altLang="en-US" dirty="0" err="1" smtClean="0"/>
              <a:t>복층</a:t>
            </a:r>
            <a:r>
              <a:rPr lang="ko-KR" altLang="en-US" dirty="0" smtClean="0"/>
              <a:t> 구조가 가진 한계점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Resistance</a:t>
            </a:r>
            <a:r>
              <a:rPr lang="ko-KR" altLang="en-US" dirty="0" smtClean="0"/>
              <a:t>의 문제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 - reflect angle</a:t>
            </a:r>
            <a:r>
              <a:rPr lang="ko-KR" altLang="en-US" dirty="0" smtClean="0"/>
              <a:t>의 차이가 많이 나는 소자의 경우 </a:t>
            </a:r>
            <a:r>
              <a:rPr lang="en-US" altLang="ko-KR" dirty="0" err="1" smtClean="0"/>
              <a:t>bandgap</a:t>
            </a:r>
            <a:r>
              <a:rPr lang="ko-KR" altLang="en-US" dirty="0" smtClean="0"/>
              <a:t>의 차이가 크게 남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 smtClean="0"/>
              <a:t>  -&gt;resistance</a:t>
            </a:r>
            <a:r>
              <a:rPr lang="ko-KR" altLang="en-US" dirty="0" smtClean="0"/>
              <a:t>의 증가</a:t>
            </a:r>
            <a:r>
              <a:rPr lang="en-US" altLang="ko-KR" dirty="0" smtClean="0"/>
              <a:t> </a:t>
            </a:r>
          </a:p>
          <a:p>
            <a:pPr>
              <a:buNone/>
            </a:pPr>
            <a:r>
              <a:rPr lang="en-US" altLang="ko-KR" dirty="0" smtClean="0"/>
              <a:t>   - </a:t>
            </a:r>
            <a:r>
              <a:rPr lang="ko-KR" altLang="en-US" dirty="0" smtClean="0"/>
              <a:t>여러 층을 쌓을 수록 </a:t>
            </a:r>
            <a:r>
              <a:rPr lang="en-US" altLang="ko-KR" dirty="0" smtClean="0"/>
              <a:t>resistance</a:t>
            </a:r>
            <a:r>
              <a:rPr lang="ko-KR" altLang="en-US" dirty="0" smtClean="0"/>
              <a:t>가 증가함 </a:t>
            </a:r>
            <a:endParaRPr lang="en-US" altLang="ko-KR" dirty="0" smtClean="0"/>
          </a:p>
          <a:p>
            <a:pPr>
              <a:buNone/>
            </a:pPr>
            <a:r>
              <a:rPr lang="ko-KR" altLang="en-US" dirty="0" smtClean="0"/>
              <a:t>여러 층을 쌓을 수록 소자의 크기 또한 커짐</a:t>
            </a:r>
            <a:endParaRPr lang="en-US" altLang="ko-KR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개선방안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Single coating</a:t>
            </a:r>
          </a:p>
          <a:p>
            <a:r>
              <a:rPr lang="ko-KR" altLang="en-US" dirty="0" smtClean="0"/>
              <a:t>각 층의 두께 차이를 이용하여 </a:t>
            </a:r>
            <a:r>
              <a:rPr lang="en-US" altLang="ko-KR" dirty="0" smtClean="0"/>
              <a:t>reflect angle </a:t>
            </a:r>
            <a:r>
              <a:rPr lang="ko-KR" altLang="en-US" dirty="0" smtClean="0"/>
              <a:t>사이의 간격을 넓혀서 반사도가 높은 구간을 넓힐 수 있음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105</Words>
  <Application>Microsoft Office PowerPoint</Application>
  <PresentationFormat>화면 슬라이드 쇼(4:3)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8" baseType="lpstr">
      <vt:lpstr>Office 테마</vt:lpstr>
      <vt:lpstr>Efficiency Enhancement of InGaN/GaN LED with DBR</vt:lpstr>
      <vt:lpstr>LED 구조</vt:lpstr>
      <vt:lpstr>슬라이드 3</vt:lpstr>
      <vt:lpstr>슬라이드 4</vt:lpstr>
      <vt:lpstr>한 계 점</vt:lpstr>
      <vt:lpstr>DBR 복층 구조가 가진 한계점</vt:lpstr>
      <vt:lpstr>개선방안</vt:lpstr>
    </vt:vector>
  </TitlesOfParts>
  <Company>서울대학교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Efficiency Enhancement of InGaN/GaN LED with DBR</dc:title>
  <dc:creator>최유수</dc:creator>
  <cp:lastModifiedBy>최유수</cp:lastModifiedBy>
  <cp:revision>9</cp:revision>
  <dcterms:created xsi:type="dcterms:W3CDTF">2008-05-25T05:40:33Z</dcterms:created>
  <dcterms:modified xsi:type="dcterms:W3CDTF">2008-05-26T14:30:53Z</dcterms:modified>
</cp:coreProperties>
</file>